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8" r:id="rId12"/>
    <p:sldId id="289" r:id="rId13"/>
  </p:sldIdLst>
  <p:sldSz cx="6858000" cy="12192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4035"/>
    <a:srgbClr val="FAF4DE"/>
    <a:srgbClr val="C8AFA1"/>
    <a:srgbClr val="2C0905"/>
    <a:srgbClr val="4B241D"/>
    <a:srgbClr val="45221A"/>
    <a:srgbClr val="3613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85" autoAdjust="0"/>
    <p:restoredTop sz="94660"/>
  </p:normalViewPr>
  <p:slideViewPr>
    <p:cSldViewPr snapToGrid="0">
      <p:cViewPr varScale="1">
        <p:scale>
          <a:sx n="41" d="100"/>
          <a:sy n="41" d="100"/>
        </p:scale>
        <p:origin x="1908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57994-06B7-43FF-AC75-8A6482EBE6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995312"/>
            <a:ext cx="5143500" cy="4244622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4FDC4-876E-4598-8B53-E0510FFD1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15945-4586-45C3-ACE3-D33276609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74FAA-58C9-4A99-9C01-C2252EA28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12077-CC04-490E-96B8-5823B04D9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808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0024C-9A88-4216-B004-3A4E9AC83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5B7AFD-82AE-48E0-895A-864CAC82F1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6CABD-A4E6-4B16-A6FA-C5C783B51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B45CB-BED2-469C-B19B-91FF051F1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11D7-C3A6-4B5B-AD06-C096F02F1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524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13AAA8-CF8E-4D6F-9A58-225D9BC969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3D35C7-30DD-49B3-A55A-F51B70D2F0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F5000-EA39-4228-AA09-B9914D4DD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A301A-CEC7-4094-B806-613868353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8F6CD-6DB7-4DFF-AAC4-908189BD7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197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75006-E896-418F-B23D-B5D9D7DDB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909DB-A90B-480D-849F-FB0D83557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0805B-F18B-4D12-9F55-1DBD2EC4A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A7E85-AA0A-4A37-9DA1-9AA1E1AE6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D38B6-1D64-44BD-8F41-DA66FF3B9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554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E5796-C55F-42B8-A9FC-F90D1A485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3039535"/>
            <a:ext cx="5915025" cy="5071532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3D09A-DE75-4129-94C7-477426A19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8159046"/>
            <a:ext cx="5915025" cy="2666999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F57D5-D142-4075-9D93-023554BC2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FD56E-DCCD-4D7F-AC19-37341B072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E4B27-DE52-4D63-8D15-D4EA7DD28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58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C4260-3BCC-4143-9F71-A265A4978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A891B-AEFA-4938-B514-C5ED6D3358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D0060B-BF7A-4058-8F75-1D83B6CAE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EEA3B-47DE-4020-B39B-A24EAEE1E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7198E-2C23-4D18-B5B5-7EAFCE9A0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C8ECD-6D37-4FCC-9B2C-FB95B0B6B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77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A9DB8-AE86-482B-BE8D-BC5F90194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49112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9CF47-00D5-4D94-A712-C64220FB9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72FC6-D504-426A-87E8-9BC88868E9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9D9B81-A5AF-4C51-B7A5-4B8605E90B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18D427-984E-4DCB-91E5-A8E8F24A4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0F32DA-371B-4296-BA03-28611F513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C650FE-1401-40D1-B323-63A161407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CC8B25-A9E2-4F80-B176-148CA805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829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46F9-3AF0-4007-9004-3A719644C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ACF39-C223-48CF-9323-A3AEA3B3A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8947B8-83E7-4474-8A78-9AFA35259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D2D194-CE51-4385-B6E1-3D7C728B4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2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072064-5E75-46DD-8556-1F603D037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B1702D-4E74-44B8-B767-E78203605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239EF-A8DE-40E2-AA73-E40504743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936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452E-7F03-46D4-84F1-B79E6E59F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B6D3A-DFD9-484E-8E30-94505136E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755423"/>
            <a:ext cx="3471863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080DDF-BF95-4C4C-B369-E049033247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3AB1DC-2772-4DFB-9B0D-E9A9C4653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031D7-1EFA-4DFA-B26C-F3188E127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B00CC-D6B2-4FFA-BCEE-EA1D37C64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00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79968-3784-4F4A-B414-A3CD4143D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CEAEDF-2914-48E7-BEB2-907128CC66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755423"/>
            <a:ext cx="3471863" cy="8664222"/>
          </a:xfrm>
        </p:spPr>
        <p:txBody>
          <a:bodyPr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18EF39-F402-4B8F-99B2-69E25619E4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B192BD-A189-4F93-AE7D-08592D9B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0F348-FBA1-4100-9111-5B3958A72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653DA-C694-4EBD-B746-15B884781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07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D6D9B9-576A-4E77-BD7D-0981B8DDB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649112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FA9435-E980-4159-B255-9C56BC3FA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7A804-4D73-43E7-9305-24BB284609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11300179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5EAB3-30B3-4F4E-9521-5F75DD45C64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4808D-25B0-4DD5-B98E-1986136232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11300179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4CF0B-81DD-480F-951C-8B38DAD56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11300179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92F85-56E0-45C9-9740-D5074E88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55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625620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405" indent="-406405" algn="l" defTabSz="1625620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2pPr>
      <a:lvl3pPr marL="2032025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6" kern="1200">
          <a:solidFill>
            <a:schemeClr val="tx1"/>
          </a:solidFill>
          <a:latin typeface="+mn-lt"/>
          <a:ea typeface="+mn-ea"/>
          <a:cs typeface="+mn-cs"/>
        </a:defRPr>
      </a:lvl3pPr>
      <a:lvl4pPr marL="284483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4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45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326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607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88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81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62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43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24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05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86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67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48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3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audio" Target="../media/media3.mp3"/><Relationship Id="rId11" Type="http://schemas.openxmlformats.org/officeDocument/2006/relationships/image" Target="../media/image3.png"/><Relationship Id="rId5" Type="http://schemas.microsoft.com/office/2007/relationships/media" Target="../media/media3.mp3"/><Relationship Id="rId10" Type="http://schemas.microsoft.com/office/2007/relationships/hdphoto" Target="../media/hdphoto1.wdp"/><Relationship Id="rId4" Type="http://schemas.openxmlformats.org/officeDocument/2006/relationships/audio" Target="../media/media2.mp3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2.mp3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audio" Target="../media/media12.mp3"/><Relationship Id="rId9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15.mp3"/><Relationship Id="rId13" Type="http://schemas.openxmlformats.org/officeDocument/2006/relationships/image" Target="../media/image6.png"/><Relationship Id="rId3" Type="http://schemas.microsoft.com/office/2007/relationships/media" Target="../media/media13.mp3"/><Relationship Id="rId7" Type="http://schemas.microsoft.com/office/2007/relationships/media" Target="../media/media15.mp3"/><Relationship Id="rId12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audio" Target="../media/media14.mp3"/><Relationship Id="rId11" Type="http://schemas.openxmlformats.org/officeDocument/2006/relationships/image" Target="../media/image3.png"/><Relationship Id="rId5" Type="http://schemas.microsoft.com/office/2007/relationships/media" Target="../media/media14.mp3"/><Relationship Id="rId10" Type="http://schemas.openxmlformats.org/officeDocument/2006/relationships/image" Target="../media/image1.png"/><Relationship Id="rId4" Type="http://schemas.openxmlformats.org/officeDocument/2006/relationships/audio" Target="../media/media13.mp3"/><Relationship Id="rId9" Type="http://schemas.openxmlformats.org/officeDocument/2006/relationships/slideLayout" Target="../slideLayouts/slideLayout7.xml"/><Relationship Id="rId1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4.mp3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audio" Target="../media/media4.mp3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5.mp3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audio" Target="../media/media5.mp3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6.mp3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audio" Target="../media/media6.mp3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7.mp3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audio" Target="../media/media7.mp3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8.mp3"/><Relationship Id="rId7" Type="http://schemas.openxmlformats.org/officeDocument/2006/relationships/image" Target="../media/image3.png"/><Relationship Id="rId12" Type="http://schemas.microsoft.com/office/2007/relationships/hdphoto" Target="../media/hdphoto2.wdp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audio" Target="../media/media8.mp3"/><Relationship Id="rId9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9.mp3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audio" Target="../media/media9.mp3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0.mp3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audio" Target="../media/media10.mp3"/><Relationship Id="rId9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11.mp3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png"/><Relationship Id="rId4" Type="http://schemas.openxmlformats.org/officeDocument/2006/relationships/audio" Target="../media/media11.mp3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2372593-FE96-4042-9B21-7C1B3F655147}"/>
              </a:ext>
            </a:extLst>
          </p:cNvPr>
          <p:cNvGrpSpPr/>
          <p:nvPr/>
        </p:nvGrpSpPr>
        <p:grpSpPr>
          <a:xfrm>
            <a:off x="-586155" y="-1"/>
            <a:ext cx="7964363" cy="12590586"/>
            <a:chOff x="-6437559" y="2670057"/>
            <a:chExt cx="5637196" cy="7377574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137B3C7-F1B3-4484-865A-895C38A98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81810E2-1F7C-48F7-8A89-B9BDE0C759D4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05AB7715-8FF4-4945-9D63-892BAF8782BF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F99D715-E3EC-45DC-AB68-A06046748C69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C290D6F-6F33-4969-8188-4E80AC59DBF9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Flowchart: Manual Operation 123">
                <a:extLst>
                  <a:ext uri="{FF2B5EF4-FFF2-40B4-BE49-F238E27FC236}">
                    <a16:creationId xmlns:a16="http://schemas.microsoft.com/office/drawing/2014/main" id="{625DEAF1-82E8-435A-A407-9BDDF170B447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355682" y="6749825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4461707" y="6834868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266815" y="6572495"/>
            <a:ext cx="2401948" cy="3159379"/>
            <a:chOff x="6785" y="6327461"/>
            <a:chExt cx="2661978" cy="3501407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661978" cy="3501407"/>
              <a:chOff x="-704602" y="7974105"/>
              <a:chExt cx="3434247" cy="4517203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276751" cy="4517203"/>
                <a:chOff x="-547106" y="7974105"/>
                <a:chExt cx="3276751" cy="4517203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51398" y="1229099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>
                  <a:off x="795108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4195624" y="6672406"/>
            <a:ext cx="2397087" cy="3166520"/>
            <a:chOff x="3866971" y="6327657"/>
            <a:chExt cx="2661978" cy="351643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501125"/>
              <a:chOff x="-704602" y="7985701"/>
              <a:chExt cx="3434247" cy="4516839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4018542"/>
                <a:chOff x="-229676" y="8483998"/>
                <a:chExt cx="2959321" cy="4018542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827061" y="12302231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44352886-7A55-4805-82BD-B7AC435D51F0}"/>
                  </a:ext>
                </a:extLst>
              </p:cNvPr>
              <p:cNvSpPr/>
              <p:nvPr/>
            </p:nvSpPr>
            <p:spPr>
              <a:xfrm>
                <a:off x="1434892" y="10072407"/>
                <a:ext cx="353980" cy="132856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731AED-17D0-4A4D-961E-B0B110A1E20B}"/>
              </a:ext>
            </a:extLst>
          </p:cNvPr>
          <p:cNvGrpSpPr/>
          <p:nvPr/>
        </p:nvGrpSpPr>
        <p:grpSpPr>
          <a:xfrm>
            <a:off x="1643240" y="8295610"/>
            <a:ext cx="3423229" cy="3550881"/>
            <a:chOff x="5070754" y="3442366"/>
            <a:chExt cx="2453387" cy="2497442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C41E8CE2-39A0-4F0D-AFEE-4BC27F6207B3}"/>
                </a:ext>
              </a:extLst>
            </p:cNvPr>
            <p:cNvSpPr/>
            <p:nvPr/>
          </p:nvSpPr>
          <p:spPr>
            <a:xfrm>
              <a:off x="6212891" y="3792259"/>
              <a:ext cx="129590" cy="1259476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6B23CCE-DDF7-4B84-AC64-3FC672F83596}"/>
                </a:ext>
              </a:extLst>
            </p:cNvPr>
            <p:cNvSpPr/>
            <p:nvPr/>
          </p:nvSpPr>
          <p:spPr>
            <a:xfrm>
              <a:off x="5812367" y="5491273"/>
              <a:ext cx="974673" cy="448535"/>
            </a:xfrm>
            <a:prstGeom prst="ellipse">
              <a:avLst/>
            </a:prstGeom>
            <a:solidFill>
              <a:srgbClr val="FBF4D8"/>
            </a:solidFill>
            <a:ln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91AD2C3-D084-4DD1-BDBB-9BDDCC7EBB74}"/>
                </a:ext>
              </a:extLst>
            </p:cNvPr>
            <p:cNvSpPr/>
            <p:nvPr/>
          </p:nvSpPr>
          <p:spPr>
            <a:xfrm>
              <a:off x="6149019" y="5368543"/>
              <a:ext cx="263478" cy="27776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C20E0C7-8AC1-4A35-B215-009A51351F56}"/>
                </a:ext>
              </a:extLst>
            </p:cNvPr>
            <p:cNvSpPr/>
            <p:nvPr/>
          </p:nvSpPr>
          <p:spPr>
            <a:xfrm>
              <a:off x="6177737" y="5173359"/>
              <a:ext cx="215360" cy="22703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343E00-0442-49D8-9223-5A555DA250BC}"/>
                </a:ext>
              </a:extLst>
            </p:cNvPr>
            <p:cNvSpPr/>
            <p:nvPr/>
          </p:nvSpPr>
          <p:spPr>
            <a:xfrm>
              <a:off x="6209808" y="5041586"/>
              <a:ext cx="135756" cy="14311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77E788A-1D99-43FF-846F-8C65D39F773D}"/>
                </a:ext>
              </a:extLst>
            </p:cNvPr>
            <p:cNvSpPr/>
            <p:nvPr/>
          </p:nvSpPr>
          <p:spPr>
            <a:xfrm>
              <a:off x="5082794" y="3459043"/>
              <a:ext cx="2441347" cy="323788"/>
            </a:xfrm>
            <a:prstGeom prst="ellipse">
              <a:avLst/>
            </a:prstGeom>
            <a:noFill/>
            <a:ln w="76200"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F5C6442-9C4F-47D6-8EE7-51DA0FC72687}"/>
                </a:ext>
              </a:extLst>
            </p:cNvPr>
            <p:cNvSpPr/>
            <p:nvPr/>
          </p:nvSpPr>
          <p:spPr>
            <a:xfrm>
              <a:off x="5070754" y="3442366"/>
              <a:ext cx="2443685" cy="323869"/>
            </a:xfrm>
            <a:prstGeom prst="ellipse">
              <a:avLst/>
            </a:prstGeom>
            <a:solidFill>
              <a:srgbClr val="FBF4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 dirty="0"/>
            </a:p>
          </p:txBody>
        </p:sp>
      </p:grpSp>
      <p:pic>
        <p:nvPicPr>
          <p:cNvPr id="131" name="Picture 130">
            <a:extLst>
              <a:ext uri="{FF2B5EF4-FFF2-40B4-BE49-F238E27FC236}">
                <a16:creationId xmlns:a16="http://schemas.microsoft.com/office/drawing/2014/main" id="{A2A6603B-1C99-46B3-B564-2A5B6766436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 flipH="1">
            <a:off x="2104504" y="8082239"/>
            <a:ext cx="828623" cy="5983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40D83D59-827C-4BE2-B575-B352B1094F5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>
            <a:off x="4024096" y="8172192"/>
            <a:ext cx="708815" cy="51184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7171858">
            <a:off x="1470322" y="7152690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9951775">
            <a:off x="1973931" y="7144093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>
            <a:off x="1722685" y="7909687"/>
            <a:ext cx="454481" cy="291387"/>
          </a:xfrm>
          <a:prstGeom prst="rect">
            <a:avLst/>
          </a:prstGeom>
        </p:spPr>
      </p:pic>
      <p:pic>
        <p:nvPicPr>
          <p:cNvPr id="137" name="AIVoiceGenerator_com_9-12-2024T22_57_44_ H">
            <a:hlinkClick r:id="" action="ppaction://media"/>
            <a:extLst>
              <a:ext uri="{FF2B5EF4-FFF2-40B4-BE49-F238E27FC236}">
                <a16:creationId xmlns:a16="http://schemas.microsoft.com/office/drawing/2014/main" id="{248DCD67-9175-4A99-8DEF-B096786BA56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  <p:pic>
        <p:nvPicPr>
          <p:cNvPr id="138" name="Raindrops and Romance">
            <a:hlinkClick r:id="" action="ppaction://media"/>
            <a:extLst>
              <a:ext uri="{FF2B5EF4-FFF2-40B4-BE49-F238E27FC236}">
                <a16:creationId xmlns:a16="http://schemas.microsoft.com/office/drawing/2014/main" id="{6680A783-FBE7-4067-A58A-F5CD7B2E390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141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32" fill="hold"/>
                                        <p:tgtEl>
                                          <p:spTgt spid="1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7"/>
                </p:tgtEl>
              </p:cMediaNode>
            </p:audio>
            <p:audio>
              <p:cMediaNode vol="20000" numSld="999" showWhenStopped="0">
                <p:cTn id="1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9E353FA-AB23-4755-A963-6385D1E9D5C6}"/>
              </a:ext>
            </a:extLst>
          </p:cNvPr>
          <p:cNvGrpSpPr/>
          <p:nvPr/>
        </p:nvGrpSpPr>
        <p:grpSpPr>
          <a:xfrm>
            <a:off x="-3166904" y="0"/>
            <a:ext cx="10846770" cy="12590585"/>
            <a:chOff x="-6437559" y="2670057"/>
            <a:chExt cx="5637196" cy="7377574"/>
          </a:xfrm>
        </p:grpSpPr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33292E61-F478-405A-B106-AE929D58E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AA35097-83EE-402E-BDBE-A22665388782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08" name="Rectangle 116">
                <a:extLst>
                  <a:ext uri="{FF2B5EF4-FFF2-40B4-BE49-F238E27FC236}">
                    <a16:creationId xmlns:a16="http://schemas.microsoft.com/office/drawing/2014/main" id="{49F84B13-41FC-4F2C-AD88-A57DC966DBB9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4093981F-3FA9-4C10-8408-4128C3F5B817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4781F33-620A-4F76-A9E0-9ECF073F05D8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Flowchart: Manual Operation 123">
                <a:extLst>
                  <a:ext uri="{FF2B5EF4-FFF2-40B4-BE49-F238E27FC236}">
                    <a16:creationId xmlns:a16="http://schemas.microsoft.com/office/drawing/2014/main" id="{2FE4D4FA-BB5A-4605-B4FD-A8080A8970EB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2993948" y="4243537"/>
            <a:ext cx="3364406" cy="6438174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2540431" y="4210446"/>
            <a:ext cx="4138509" cy="5386433"/>
            <a:chOff x="3866971" y="6327657"/>
            <a:chExt cx="2661978" cy="3464671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0"/>
              <a:ext cx="2661978" cy="3449358"/>
              <a:chOff x="-704602" y="7985701"/>
              <a:chExt cx="3434247" cy="4450054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5" y="8483999"/>
                <a:ext cx="2959320" cy="3951756"/>
                <a:chOff x="-229675" y="8483999"/>
                <a:chExt cx="2959320" cy="3951756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5" y="8483999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788788" y="1223544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 rot="8054939" flipH="1">
                  <a:off x="565083" y="950174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868392" y="9177598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44386" y="9260645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1961507" y="9262818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7529" t="18259" r="41262" b="68965"/>
          <a:stretch/>
        </p:blipFill>
        <p:spPr>
          <a:xfrm flipH="1">
            <a:off x="3552590" y="6661112"/>
            <a:ext cx="537600" cy="344678"/>
          </a:xfrm>
          <a:prstGeom prst="rect">
            <a:avLst/>
          </a:prstGeom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8F2D6ECC-8D0D-47C3-830C-DE9891C52C93}"/>
              </a:ext>
            </a:extLst>
          </p:cNvPr>
          <p:cNvGrpSpPr/>
          <p:nvPr/>
        </p:nvGrpSpPr>
        <p:grpSpPr>
          <a:xfrm>
            <a:off x="-1790685" y="6914249"/>
            <a:ext cx="5662695" cy="6226814"/>
            <a:chOff x="1643240" y="8082239"/>
            <a:chExt cx="3423229" cy="3764252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A563ED8-D7EB-421A-9EAE-91D0BD488067}"/>
                </a:ext>
              </a:extLst>
            </p:cNvPr>
            <p:cNvGrpSpPr/>
            <p:nvPr/>
          </p:nvGrpSpPr>
          <p:grpSpPr>
            <a:xfrm>
              <a:off x="1643240" y="8295610"/>
              <a:ext cx="3423229" cy="3550881"/>
              <a:chOff x="5070754" y="3442366"/>
              <a:chExt cx="2453387" cy="2497442"/>
            </a:xfrm>
          </p:grpSpPr>
          <p:sp>
            <p:nvSpPr>
              <p:cNvPr id="137" name="Rectangle: Rounded Corners 136">
                <a:extLst>
                  <a:ext uri="{FF2B5EF4-FFF2-40B4-BE49-F238E27FC236}">
                    <a16:creationId xmlns:a16="http://schemas.microsoft.com/office/drawing/2014/main" id="{0942F5E1-07A9-4D8B-A607-E3ED751EAACC}"/>
                  </a:ext>
                </a:extLst>
              </p:cNvPr>
              <p:cNvSpPr/>
              <p:nvPr/>
            </p:nvSpPr>
            <p:spPr>
              <a:xfrm>
                <a:off x="6212891" y="3792259"/>
                <a:ext cx="129590" cy="1259476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DC9628DB-D4D1-428F-A1C7-12EF673B3C6A}"/>
                  </a:ext>
                </a:extLst>
              </p:cNvPr>
              <p:cNvSpPr/>
              <p:nvPr/>
            </p:nvSpPr>
            <p:spPr>
              <a:xfrm>
                <a:off x="5812367" y="5491273"/>
                <a:ext cx="974673" cy="448535"/>
              </a:xfrm>
              <a:prstGeom prst="ellipse">
                <a:avLst/>
              </a:prstGeom>
              <a:solidFill>
                <a:srgbClr val="FBF4D8"/>
              </a:solidFill>
              <a:ln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949F9CA6-E86A-4F40-A65B-70C0EBF3F708}"/>
                  </a:ext>
                </a:extLst>
              </p:cNvPr>
              <p:cNvSpPr/>
              <p:nvPr/>
            </p:nvSpPr>
            <p:spPr>
              <a:xfrm>
                <a:off x="6149019" y="5368543"/>
                <a:ext cx="263478" cy="2777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86F9322B-8132-4BB1-89DD-E0713B601390}"/>
                  </a:ext>
                </a:extLst>
              </p:cNvPr>
              <p:cNvSpPr/>
              <p:nvPr/>
            </p:nvSpPr>
            <p:spPr>
              <a:xfrm>
                <a:off x="6177737" y="5173359"/>
                <a:ext cx="215360" cy="22703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B1182035-435B-4835-BE73-1562D2896B8B}"/>
                  </a:ext>
                </a:extLst>
              </p:cNvPr>
              <p:cNvSpPr/>
              <p:nvPr/>
            </p:nvSpPr>
            <p:spPr>
              <a:xfrm>
                <a:off x="6209808" y="5041586"/>
                <a:ext cx="135756" cy="14311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BCA6EAA5-F45C-4FD7-B427-B62879F5469A}"/>
                  </a:ext>
                </a:extLst>
              </p:cNvPr>
              <p:cNvSpPr/>
              <p:nvPr/>
            </p:nvSpPr>
            <p:spPr>
              <a:xfrm>
                <a:off x="5082794" y="3459043"/>
                <a:ext cx="2441347" cy="323788"/>
              </a:xfrm>
              <a:prstGeom prst="ellipse">
                <a:avLst/>
              </a:prstGeom>
              <a:noFill/>
              <a:ln w="76200"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31F87CC6-95F7-411F-B8EA-85B8C45D6665}"/>
                  </a:ext>
                </a:extLst>
              </p:cNvPr>
              <p:cNvSpPr/>
              <p:nvPr/>
            </p:nvSpPr>
            <p:spPr>
              <a:xfrm>
                <a:off x="5070754" y="3442366"/>
                <a:ext cx="2443685" cy="323869"/>
              </a:xfrm>
              <a:prstGeom prst="ellipse">
                <a:avLst/>
              </a:prstGeom>
              <a:solidFill>
                <a:srgbClr val="FBF4D8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 dirty="0"/>
              </a:p>
            </p:txBody>
          </p:sp>
        </p:grpSp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B8355626-DEC4-43AA-B569-499F6B4712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 flipH="1">
              <a:off x="2104504" y="8082239"/>
              <a:ext cx="828623" cy="598359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6EF628B4-55E5-440A-A352-ED04A3DC4D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>
              <a:off x="4024096" y="8172192"/>
              <a:ext cx="708815" cy="511844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53AC564-4100-4028-8ABA-878AF251A714}"/>
              </a:ext>
            </a:extLst>
          </p:cNvPr>
          <p:cNvSpPr/>
          <p:nvPr/>
        </p:nvSpPr>
        <p:spPr>
          <a:xfrm>
            <a:off x="4151200" y="5892503"/>
            <a:ext cx="454157" cy="2335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82C82D1-EA85-49CD-B5CF-506D5CB09281}"/>
              </a:ext>
            </a:extLst>
          </p:cNvPr>
          <p:cNvSpPr/>
          <p:nvPr/>
        </p:nvSpPr>
        <p:spPr>
          <a:xfrm>
            <a:off x="3135847" y="5892503"/>
            <a:ext cx="454157" cy="2335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90F3B6F3-9E7E-47AA-BB7D-77326293B386}"/>
              </a:ext>
            </a:extLst>
          </p:cNvPr>
          <p:cNvSpPr/>
          <p:nvPr/>
        </p:nvSpPr>
        <p:spPr>
          <a:xfrm rot="11057864">
            <a:off x="4424751" y="5578034"/>
            <a:ext cx="454157" cy="110411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Arc 59">
            <a:extLst>
              <a:ext uri="{FF2B5EF4-FFF2-40B4-BE49-F238E27FC236}">
                <a16:creationId xmlns:a16="http://schemas.microsoft.com/office/drawing/2014/main" id="{C03B25C9-278B-497A-A5DA-AF279146C533}"/>
              </a:ext>
            </a:extLst>
          </p:cNvPr>
          <p:cNvSpPr/>
          <p:nvPr/>
        </p:nvSpPr>
        <p:spPr>
          <a:xfrm rot="11057864">
            <a:off x="3366328" y="5578034"/>
            <a:ext cx="454157" cy="110411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IVoiceGenerator_com_9-12-2024T23_34_57_ F">
            <a:hlinkClick r:id="" action="ppaction://media"/>
            <a:extLst>
              <a:ext uri="{FF2B5EF4-FFF2-40B4-BE49-F238E27FC236}">
                <a16:creationId xmlns:a16="http://schemas.microsoft.com/office/drawing/2014/main" id="{5889DB70-06C1-4CE3-87F2-3EDA1AB29EA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26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4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2372593-FE96-4042-9B21-7C1B3F655147}"/>
              </a:ext>
            </a:extLst>
          </p:cNvPr>
          <p:cNvGrpSpPr/>
          <p:nvPr/>
        </p:nvGrpSpPr>
        <p:grpSpPr>
          <a:xfrm>
            <a:off x="-586155" y="-1"/>
            <a:ext cx="7964363" cy="12590586"/>
            <a:chOff x="-6437559" y="2670057"/>
            <a:chExt cx="5637196" cy="7377574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137B3C7-F1B3-4484-865A-895C38A98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81810E2-1F7C-48F7-8A89-B9BDE0C759D4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05AB7715-8FF4-4945-9D63-892BAF8782BF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F99D715-E3EC-45DC-AB68-A06046748C69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C290D6F-6F33-4969-8188-4E80AC59DBF9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Flowchart: Manual Operation 123">
                <a:extLst>
                  <a:ext uri="{FF2B5EF4-FFF2-40B4-BE49-F238E27FC236}">
                    <a16:creationId xmlns:a16="http://schemas.microsoft.com/office/drawing/2014/main" id="{625DEAF1-82E8-435A-A407-9BDDF170B447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394261" y="6593234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4453040" y="6743159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266815" y="6572494"/>
            <a:ext cx="2401948" cy="3120367"/>
            <a:chOff x="6785" y="6327461"/>
            <a:chExt cx="2661978" cy="3458172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661978" cy="3458172"/>
              <a:chOff x="-704602" y="7974105"/>
              <a:chExt cx="3434247" cy="4461425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276751" cy="4461425"/>
                <a:chOff x="-547106" y="7974105"/>
                <a:chExt cx="3276751" cy="4461425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41470" y="1223522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>
                  <a:off x="795108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4195624" y="6672408"/>
            <a:ext cx="2397087" cy="3120938"/>
            <a:chOff x="3866971" y="6327657"/>
            <a:chExt cx="2661978" cy="346581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0"/>
              <a:ext cx="2661978" cy="3450506"/>
              <a:chOff x="-704602" y="7985701"/>
              <a:chExt cx="3434247" cy="4451535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3953238"/>
                <a:chOff x="-229676" y="8483998"/>
                <a:chExt cx="2959321" cy="3953238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827061" y="1223692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44352886-7A55-4805-82BD-B7AC435D51F0}"/>
                  </a:ext>
                </a:extLst>
              </p:cNvPr>
              <p:cNvSpPr/>
              <p:nvPr/>
            </p:nvSpPr>
            <p:spPr>
              <a:xfrm>
                <a:off x="1434892" y="10072407"/>
                <a:ext cx="353980" cy="132856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731AED-17D0-4A4D-961E-B0B110A1E20B}"/>
              </a:ext>
            </a:extLst>
          </p:cNvPr>
          <p:cNvGrpSpPr/>
          <p:nvPr/>
        </p:nvGrpSpPr>
        <p:grpSpPr>
          <a:xfrm>
            <a:off x="1643240" y="8295610"/>
            <a:ext cx="3423229" cy="3550881"/>
            <a:chOff x="5070754" y="3442366"/>
            <a:chExt cx="2453387" cy="2497442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C41E8CE2-39A0-4F0D-AFEE-4BC27F6207B3}"/>
                </a:ext>
              </a:extLst>
            </p:cNvPr>
            <p:cNvSpPr/>
            <p:nvPr/>
          </p:nvSpPr>
          <p:spPr>
            <a:xfrm>
              <a:off x="6212891" y="3792259"/>
              <a:ext cx="129590" cy="1259476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6B23CCE-DDF7-4B84-AC64-3FC672F83596}"/>
                </a:ext>
              </a:extLst>
            </p:cNvPr>
            <p:cNvSpPr/>
            <p:nvPr/>
          </p:nvSpPr>
          <p:spPr>
            <a:xfrm>
              <a:off x="5812367" y="5491273"/>
              <a:ext cx="974673" cy="448535"/>
            </a:xfrm>
            <a:prstGeom prst="ellipse">
              <a:avLst/>
            </a:prstGeom>
            <a:solidFill>
              <a:srgbClr val="FBF4D8"/>
            </a:solidFill>
            <a:ln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91AD2C3-D084-4DD1-BDBB-9BDDCC7EBB74}"/>
                </a:ext>
              </a:extLst>
            </p:cNvPr>
            <p:cNvSpPr/>
            <p:nvPr/>
          </p:nvSpPr>
          <p:spPr>
            <a:xfrm>
              <a:off x="6149019" y="5368543"/>
              <a:ext cx="263478" cy="27776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C20E0C7-8AC1-4A35-B215-009A51351F56}"/>
                </a:ext>
              </a:extLst>
            </p:cNvPr>
            <p:cNvSpPr/>
            <p:nvPr/>
          </p:nvSpPr>
          <p:spPr>
            <a:xfrm>
              <a:off x="6177737" y="5173359"/>
              <a:ext cx="215360" cy="22703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343E00-0442-49D8-9223-5A555DA250BC}"/>
                </a:ext>
              </a:extLst>
            </p:cNvPr>
            <p:cNvSpPr/>
            <p:nvPr/>
          </p:nvSpPr>
          <p:spPr>
            <a:xfrm>
              <a:off x="6209808" y="5041586"/>
              <a:ext cx="135756" cy="14311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77E788A-1D99-43FF-846F-8C65D39F773D}"/>
                </a:ext>
              </a:extLst>
            </p:cNvPr>
            <p:cNvSpPr/>
            <p:nvPr/>
          </p:nvSpPr>
          <p:spPr>
            <a:xfrm>
              <a:off x="5082794" y="3459043"/>
              <a:ext cx="2441347" cy="323788"/>
            </a:xfrm>
            <a:prstGeom prst="ellipse">
              <a:avLst/>
            </a:prstGeom>
            <a:noFill/>
            <a:ln w="76200"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F5C6442-9C4F-47D6-8EE7-51DA0FC72687}"/>
                </a:ext>
              </a:extLst>
            </p:cNvPr>
            <p:cNvSpPr/>
            <p:nvPr/>
          </p:nvSpPr>
          <p:spPr>
            <a:xfrm>
              <a:off x="5070754" y="3442366"/>
              <a:ext cx="2443685" cy="323869"/>
            </a:xfrm>
            <a:prstGeom prst="ellipse">
              <a:avLst/>
            </a:prstGeom>
            <a:solidFill>
              <a:srgbClr val="FBF4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 dirty="0"/>
            </a:p>
          </p:txBody>
        </p:sp>
      </p:grpSp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19104708">
            <a:off x="1411638" y="7414998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20226391">
            <a:off x="1931478" y="7358247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>
            <a:off x="1722685" y="7909687"/>
            <a:ext cx="454481" cy="291387"/>
          </a:xfrm>
          <a:prstGeom prst="rect">
            <a:avLst/>
          </a:prstGeom>
        </p:spPr>
      </p:pic>
      <p:pic>
        <p:nvPicPr>
          <p:cNvPr id="2" name="AIVoiceGenerator_com_9-12-2024T23_36_13_ H">
            <a:hlinkClick r:id="" action="ppaction://media"/>
            <a:extLst>
              <a:ext uri="{FF2B5EF4-FFF2-40B4-BE49-F238E27FC236}">
                <a16:creationId xmlns:a16="http://schemas.microsoft.com/office/drawing/2014/main" id="{C00B5E0B-9A3A-4892-992E-608D0875376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28666D05-09B5-4C6D-8664-AD25DF162A62}"/>
              </a:ext>
            </a:extLst>
          </p:cNvPr>
          <p:cNvGrpSpPr/>
          <p:nvPr/>
        </p:nvGrpSpPr>
        <p:grpSpPr>
          <a:xfrm flipH="1">
            <a:off x="2746345" y="7767516"/>
            <a:ext cx="1215474" cy="725950"/>
            <a:chOff x="4295825" y="7155673"/>
            <a:chExt cx="1215474" cy="725950"/>
          </a:xfrm>
        </p:grpSpPr>
        <p:sp>
          <p:nvSpPr>
            <p:cNvPr id="109" name="Rectangle: Rounded Corners 108">
              <a:extLst>
                <a:ext uri="{FF2B5EF4-FFF2-40B4-BE49-F238E27FC236}">
                  <a16:creationId xmlns:a16="http://schemas.microsoft.com/office/drawing/2014/main" id="{80A7AD58-3C72-42F3-83F6-37BD6A03CCEE}"/>
                </a:ext>
              </a:extLst>
            </p:cNvPr>
            <p:cNvSpPr/>
            <p:nvPr/>
          </p:nvSpPr>
          <p:spPr>
            <a:xfrm>
              <a:off x="4295825" y="7192522"/>
              <a:ext cx="1215474" cy="56752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DF365D2B-B0AD-4A1F-B229-ADFE0053F79D}"/>
                </a:ext>
              </a:extLst>
            </p:cNvPr>
            <p:cNvSpPr txBox="1"/>
            <p:nvPr/>
          </p:nvSpPr>
          <p:spPr>
            <a:xfrm rot="5400000">
              <a:off x="4861950" y="7349371"/>
              <a:ext cx="7259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Menu</a:t>
              </a:r>
            </a:p>
          </p:txBody>
        </p:sp>
        <p:pic>
          <p:nvPicPr>
            <p:cNvPr id="111" name="Picture 110">
              <a:extLst>
                <a:ext uri="{FF2B5EF4-FFF2-40B4-BE49-F238E27FC236}">
                  <a16:creationId xmlns:a16="http://schemas.microsoft.com/office/drawing/2014/main" id="{A79E4E73-3776-40B4-948E-9784F37792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>
                          <a14:foregroundMark x1="56055" y1="11198" x2="42578" y2="9896"/>
                          <a14:backgroundMark x1="42188" y1="47396" x2="21094" y2="42448"/>
                          <a14:backgroundMark x1="21094" y1="42448" x2="21094" y2="42318"/>
                          <a14:backgroundMark x1="47070" y1="26563" x2="51758" y2="25000"/>
                          <a14:backgroundMark x1="42578" y1="26302" x2="49414" y2="24089"/>
                          <a14:backgroundMark x1="83008" y1="37760" x2="83008" y2="37760"/>
                          <a14:backgroundMark x1="77734" y1="40755" x2="77734" y2="40755"/>
                          <a14:backgroundMark x1="74414" y1="41927" x2="74414" y2="41927"/>
                          <a14:backgroundMark x1="61914" y1="45182" x2="61914" y2="45182"/>
                          <a14:backgroundMark x1="63867" y1="44922" x2="63867" y2="44922"/>
                          <a14:backgroundMark x1="70117" y1="43880" x2="70117" y2="43880"/>
                          <a14:backgroundMark x1="54688" y1="46094" x2="54688" y2="46094"/>
                          <a14:backgroundMark x1="40820" y1="45182" x2="40820" y2="45182"/>
                          <a14:backgroundMark x1="34375" y1="44010" x2="34375" y2="44010"/>
                          <a14:backgroundMark x1="35352" y1="44141" x2="35547" y2="44271"/>
                          <a14:backgroundMark x1="32422" y1="43490" x2="32227" y2="43490"/>
                          <a14:backgroundMark x1="29883" y1="42578" x2="29883" y2="42578"/>
                          <a14:backgroundMark x1="33984" y1="44010" x2="28320" y2="42188"/>
                          <a14:backgroundMark x1="29883" y1="42969" x2="34180" y2="43750"/>
                          <a14:backgroundMark x1="30078" y1="42708" x2="21875" y2="40625"/>
                          <a14:backgroundMark x1="64063" y1="44922" x2="73242" y2="42188"/>
                          <a14:backgroundMark x1="73242" y1="42188" x2="73242" y2="42318"/>
                        </a14:backgroundRemoval>
                      </a14:imgEffect>
                    </a14:imgLayer>
                  </a14:imgProps>
                </a:ext>
              </a:extLst>
            </a:blip>
            <a:srcRect l="6938" t="4482" r="7302" b="48385"/>
            <a:stretch/>
          </p:blipFill>
          <p:spPr>
            <a:xfrm>
              <a:off x="4451999" y="7245950"/>
              <a:ext cx="612787" cy="505175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3" name="AIVoiceGenerator_com_9-12-2024T23_43_25_ H">
            <a:hlinkClick r:id="" action="ppaction://media"/>
            <a:extLst>
              <a:ext uri="{FF2B5EF4-FFF2-40B4-BE49-F238E27FC236}">
                <a16:creationId xmlns:a16="http://schemas.microsoft.com/office/drawing/2014/main" id="{F79CAF87-6EB4-4D41-9E81-695D1578DC1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  <p:pic>
        <p:nvPicPr>
          <p:cNvPr id="15" name="woman-laugh-6421">
            <a:hlinkClick r:id="" action="ppaction://media"/>
            <a:extLst>
              <a:ext uri="{FF2B5EF4-FFF2-40B4-BE49-F238E27FC236}">
                <a16:creationId xmlns:a16="http://schemas.microsoft.com/office/drawing/2014/main" id="{F4B844A0-C151-40B0-A7FC-D156B488D9A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571406" y="63057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445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9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04"/>
                            </p:stCondLst>
                            <p:childTnLst>
                              <p:par>
                                <p:cTn id="10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375 0.02356 L 0.08866 0.0188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20" y="-2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904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56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87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2372593-FE96-4042-9B21-7C1B3F655147}"/>
              </a:ext>
            </a:extLst>
          </p:cNvPr>
          <p:cNvGrpSpPr/>
          <p:nvPr/>
        </p:nvGrpSpPr>
        <p:grpSpPr>
          <a:xfrm>
            <a:off x="-586155" y="-1"/>
            <a:ext cx="7964363" cy="12590586"/>
            <a:chOff x="-6437559" y="2670057"/>
            <a:chExt cx="5637196" cy="7377574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137B3C7-F1B3-4484-865A-895C38A98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81810E2-1F7C-48F7-8A89-B9BDE0C759D4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05AB7715-8FF4-4945-9D63-892BAF8782BF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F99D715-E3EC-45DC-AB68-A06046748C69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C290D6F-6F33-4969-8188-4E80AC59DBF9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Flowchart: Manual Operation 123">
                <a:extLst>
                  <a:ext uri="{FF2B5EF4-FFF2-40B4-BE49-F238E27FC236}">
                    <a16:creationId xmlns:a16="http://schemas.microsoft.com/office/drawing/2014/main" id="{625DEAF1-82E8-435A-A407-9BDDF170B447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355682" y="6749825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4461707" y="6834868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266815" y="6572495"/>
            <a:ext cx="2401948" cy="3159379"/>
            <a:chOff x="6785" y="6327461"/>
            <a:chExt cx="2661978" cy="3501407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661978" cy="3501407"/>
              <a:chOff x="-704602" y="7974105"/>
              <a:chExt cx="3434247" cy="4517203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276751" cy="4517203"/>
                <a:chOff x="-547106" y="7974105"/>
                <a:chExt cx="3276751" cy="4517203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51398" y="1229099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>
                  <a:off x="795108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4195624" y="6672406"/>
            <a:ext cx="2397087" cy="3166520"/>
            <a:chOff x="3866971" y="6327657"/>
            <a:chExt cx="2661978" cy="351643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501125"/>
              <a:chOff x="-704602" y="7985701"/>
              <a:chExt cx="3434247" cy="4516839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4018542"/>
                <a:chOff x="-229676" y="8483998"/>
                <a:chExt cx="2959321" cy="4018542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827061" y="12302231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44352886-7A55-4805-82BD-B7AC435D51F0}"/>
                  </a:ext>
                </a:extLst>
              </p:cNvPr>
              <p:cNvSpPr/>
              <p:nvPr/>
            </p:nvSpPr>
            <p:spPr>
              <a:xfrm>
                <a:off x="1434892" y="10072407"/>
                <a:ext cx="353980" cy="132856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731AED-17D0-4A4D-961E-B0B110A1E20B}"/>
              </a:ext>
            </a:extLst>
          </p:cNvPr>
          <p:cNvGrpSpPr/>
          <p:nvPr/>
        </p:nvGrpSpPr>
        <p:grpSpPr>
          <a:xfrm>
            <a:off x="1643240" y="8295610"/>
            <a:ext cx="3423229" cy="3550881"/>
            <a:chOff x="5070754" y="3442366"/>
            <a:chExt cx="2453387" cy="2497442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C41E8CE2-39A0-4F0D-AFEE-4BC27F6207B3}"/>
                </a:ext>
              </a:extLst>
            </p:cNvPr>
            <p:cNvSpPr/>
            <p:nvPr/>
          </p:nvSpPr>
          <p:spPr>
            <a:xfrm>
              <a:off x="6212891" y="3792259"/>
              <a:ext cx="129590" cy="1259476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6B23CCE-DDF7-4B84-AC64-3FC672F83596}"/>
                </a:ext>
              </a:extLst>
            </p:cNvPr>
            <p:cNvSpPr/>
            <p:nvPr/>
          </p:nvSpPr>
          <p:spPr>
            <a:xfrm>
              <a:off x="5812367" y="5491273"/>
              <a:ext cx="974673" cy="448535"/>
            </a:xfrm>
            <a:prstGeom prst="ellipse">
              <a:avLst/>
            </a:prstGeom>
            <a:solidFill>
              <a:srgbClr val="FBF4D8"/>
            </a:solidFill>
            <a:ln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91AD2C3-D084-4DD1-BDBB-9BDDCC7EBB74}"/>
                </a:ext>
              </a:extLst>
            </p:cNvPr>
            <p:cNvSpPr/>
            <p:nvPr/>
          </p:nvSpPr>
          <p:spPr>
            <a:xfrm>
              <a:off x="6149019" y="5368543"/>
              <a:ext cx="263478" cy="27776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C20E0C7-8AC1-4A35-B215-009A51351F56}"/>
                </a:ext>
              </a:extLst>
            </p:cNvPr>
            <p:cNvSpPr/>
            <p:nvPr/>
          </p:nvSpPr>
          <p:spPr>
            <a:xfrm>
              <a:off x="6177737" y="5173359"/>
              <a:ext cx="215360" cy="22703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343E00-0442-49D8-9223-5A555DA250BC}"/>
                </a:ext>
              </a:extLst>
            </p:cNvPr>
            <p:cNvSpPr/>
            <p:nvPr/>
          </p:nvSpPr>
          <p:spPr>
            <a:xfrm>
              <a:off x="6209808" y="5041586"/>
              <a:ext cx="135756" cy="14311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77E788A-1D99-43FF-846F-8C65D39F773D}"/>
                </a:ext>
              </a:extLst>
            </p:cNvPr>
            <p:cNvSpPr/>
            <p:nvPr/>
          </p:nvSpPr>
          <p:spPr>
            <a:xfrm>
              <a:off x="5082794" y="3459043"/>
              <a:ext cx="2441347" cy="323788"/>
            </a:xfrm>
            <a:prstGeom prst="ellipse">
              <a:avLst/>
            </a:prstGeom>
            <a:noFill/>
            <a:ln w="76200"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F5C6442-9C4F-47D6-8EE7-51DA0FC72687}"/>
                </a:ext>
              </a:extLst>
            </p:cNvPr>
            <p:cNvSpPr/>
            <p:nvPr/>
          </p:nvSpPr>
          <p:spPr>
            <a:xfrm>
              <a:off x="5070754" y="3442366"/>
              <a:ext cx="2443685" cy="323869"/>
            </a:xfrm>
            <a:prstGeom prst="ellipse">
              <a:avLst/>
            </a:prstGeom>
            <a:solidFill>
              <a:srgbClr val="FBF4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 dirty="0"/>
            </a:p>
          </p:txBody>
        </p:sp>
      </p:grpSp>
      <p:pic>
        <p:nvPicPr>
          <p:cNvPr id="131" name="Picture 130">
            <a:extLst>
              <a:ext uri="{FF2B5EF4-FFF2-40B4-BE49-F238E27FC236}">
                <a16:creationId xmlns:a16="http://schemas.microsoft.com/office/drawing/2014/main" id="{A2A6603B-1C99-46B3-B564-2A5B676643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 flipH="1">
            <a:off x="2104504" y="8082239"/>
            <a:ext cx="828623" cy="5983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40D83D59-827C-4BE2-B575-B352B1094F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>
            <a:off x="4024096" y="8172192"/>
            <a:ext cx="708815" cy="51184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7171858">
            <a:off x="1470322" y="7152690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9951775">
            <a:off x="1973931" y="7144093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745628D2-D835-4BE5-95CA-DDC6A802297A}"/>
              </a:ext>
            </a:extLst>
          </p:cNvPr>
          <p:cNvSpPr/>
          <p:nvPr/>
        </p:nvSpPr>
        <p:spPr>
          <a:xfrm>
            <a:off x="1843296" y="8047212"/>
            <a:ext cx="247076" cy="92733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DB2FFB-6A9B-42B1-AAEF-6CCD16DAE57C}"/>
              </a:ext>
            </a:extLst>
          </p:cNvPr>
          <p:cNvSpPr txBox="1"/>
          <p:nvPr/>
        </p:nvSpPr>
        <p:spPr>
          <a:xfrm>
            <a:off x="0" y="2622375"/>
            <a:ext cx="6622410" cy="1446550"/>
          </a:xfrm>
          <a:prstGeom prst="rect">
            <a:avLst/>
          </a:prstGeom>
          <a:noFill/>
          <a:effectLst>
            <a:glow rad="457200">
              <a:srgbClr val="C8AFA1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AF4DE"/>
                </a:solidFill>
                <a:effectLst>
                  <a:glow rad="749300">
                    <a:srgbClr val="684035"/>
                  </a:glow>
                </a:effectLst>
                <a:latin typeface="Arial Black" panose="020B0A04020102020204" pitchFamily="34" charset="0"/>
              </a:rPr>
              <a:t>POV: When You’re the Forgetful Friend</a:t>
            </a:r>
          </a:p>
        </p:txBody>
      </p:sp>
    </p:spTree>
    <p:extLst>
      <p:ext uri="{BB962C8B-B14F-4D97-AF65-F5344CB8AC3E}">
        <p14:creationId xmlns:p14="http://schemas.microsoft.com/office/powerpoint/2010/main" val="1187445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2372593-FE96-4042-9B21-7C1B3F655147}"/>
              </a:ext>
            </a:extLst>
          </p:cNvPr>
          <p:cNvGrpSpPr/>
          <p:nvPr/>
        </p:nvGrpSpPr>
        <p:grpSpPr>
          <a:xfrm>
            <a:off x="-586155" y="-1"/>
            <a:ext cx="7964363" cy="12590586"/>
            <a:chOff x="-6437559" y="2670057"/>
            <a:chExt cx="5637196" cy="7377574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137B3C7-F1B3-4484-865A-895C38A98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81810E2-1F7C-48F7-8A89-B9BDE0C759D4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05AB7715-8FF4-4945-9D63-892BAF8782BF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F99D715-E3EC-45DC-AB68-A06046748C69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C290D6F-6F33-4969-8188-4E80AC59DBF9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Flowchart: Manual Operation 123">
                <a:extLst>
                  <a:ext uri="{FF2B5EF4-FFF2-40B4-BE49-F238E27FC236}">
                    <a16:creationId xmlns:a16="http://schemas.microsoft.com/office/drawing/2014/main" id="{625DEAF1-82E8-435A-A407-9BDDF170B447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355682" y="6749825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4461707" y="6834868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266815" y="6572494"/>
            <a:ext cx="2401948" cy="3120367"/>
            <a:chOff x="6785" y="6327461"/>
            <a:chExt cx="2661978" cy="3458172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661978" cy="3458172"/>
              <a:chOff x="-704602" y="7974105"/>
              <a:chExt cx="3434247" cy="4461425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276751" cy="4461425"/>
                <a:chOff x="-547106" y="7974105"/>
                <a:chExt cx="3276751" cy="4461425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41470" y="1223522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>
                  <a:off x="795108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4195624" y="6672407"/>
            <a:ext cx="2397087" cy="3150849"/>
            <a:chOff x="3866971" y="6327657"/>
            <a:chExt cx="2661978" cy="349903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2"/>
              <a:ext cx="2661978" cy="3483721"/>
              <a:chOff x="-704602" y="7985701"/>
              <a:chExt cx="3434247" cy="4494385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3996088"/>
                <a:chOff x="-229676" y="8483998"/>
                <a:chExt cx="2959321" cy="3996088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840190" y="1227977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731AED-17D0-4A4D-961E-B0B110A1E20B}"/>
              </a:ext>
            </a:extLst>
          </p:cNvPr>
          <p:cNvGrpSpPr/>
          <p:nvPr/>
        </p:nvGrpSpPr>
        <p:grpSpPr>
          <a:xfrm>
            <a:off x="1643240" y="8295610"/>
            <a:ext cx="3423229" cy="3550881"/>
            <a:chOff x="5070754" y="3442366"/>
            <a:chExt cx="2453387" cy="2497442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C41E8CE2-39A0-4F0D-AFEE-4BC27F6207B3}"/>
                </a:ext>
              </a:extLst>
            </p:cNvPr>
            <p:cNvSpPr/>
            <p:nvPr/>
          </p:nvSpPr>
          <p:spPr>
            <a:xfrm>
              <a:off x="6212891" y="3792259"/>
              <a:ext cx="129590" cy="1259476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6B23CCE-DDF7-4B84-AC64-3FC672F83596}"/>
                </a:ext>
              </a:extLst>
            </p:cNvPr>
            <p:cNvSpPr/>
            <p:nvPr/>
          </p:nvSpPr>
          <p:spPr>
            <a:xfrm>
              <a:off x="5812367" y="5491273"/>
              <a:ext cx="974673" cy="448535"/>
            </a:xfrm>
            <a:prstGeom prst="ellipse">
              <a:avLst/>
            </a:prstGeom>
            <a:solidFill>
              <a:srgbClr val="FBF4D8"/>
            </a:solidFill>
            <a:ln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91AD2C3-D084-4DD1-BDBB-9BDDCC7EBB74}"/>
                </a:ext>
              </a:extLst>
            </p:cNvPr>
            <p:cNvSpPr/>
            <p:nvPr/>
          </p:nvSpPr>
          <p:spPr>
            <a:xfrm>
              <a:off x="6149019" y="5368543"/>
              <a:ext cx="263478" cy="27776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C20E0C7-8AC1-4A35-B215-009A51351F56}"/>
                </a:ext>
              </a:extLst>
            </p:cNvPr>
            <p:cNvSpPr/>
            <p:nvPr/>
          </p:nvSpPr>
          <p:spPr>
            <a:xfrm>
              <a:off x="6177737" y="5173359"/>
              <a:ext cx="215360" cy="22703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343E00-0442-49D8-9223-5A555DA250BC}"/>
                </a:ext>
              </a:extLst>
            </p:cNvPr>
            <p:cNvSpPr/>
            <p:nvPr/>
          </p:nvSpPr>
          <p:spPr>
            <a:xfrm>
              <a:off x="6209808" y="5041586"/>
              <a:ext cx="135756" cy="14311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77E788A-1D99-43FF-846F-8C65D39F773D}"/>
                </a:ext>
              </a:extLst>
            </p:cNvPr>
            <p:cNvSpPr/>
            <p:nvPr/>
          </p:nvSpPr>
          <p:spPr>
            <a:xfrm>
              <a:off x="5082794" y="3459043"/>
              <a:ext cx="2441347" cy="323788"/>
            </a:xfrm>
            <a:prstGeom prst="ellipse">
              <a:avLst/>
            </a:prstGeom>
            <a:noFill/>
            <a:ln w="76200"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F5C6442-9C4F-47D6-8EE7-51DA0FC72687}"/>
                </a:ext>
              </a:extLst>
            </p:cNvPr>
            <p:cNvSpPr/>
            <p:nvPr/>
          </p:nvSpPr>
          <p:spPr>
            <a:xfrm>
              <a:off x="5070754" y="3442366"/>
              <a:ext cx="2443685" cy="323869"/>
            </a:xfrm>
            <a:prstGeom prst="ellipse">
              <a:avLst/>
            </a:prstGeom>
            <a:solidFill>
              <a:srgbClr val="FBF4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 dirty="0"/>
            </a:p>
          </p:txBody>
        </p:sp>
      </p:grpSp>
      <p:pic>
        <p:nvPicPr>
          <p:cNvPr id="131" name="Picture 130">
            <a:extLst>
              <a:ext uri="{FF2B5EF4-FFF2-40B4-BE49-F238E27FC236}">
                <a16:creationId xmlns:a16="http://schemas.microsoft.com/office/drawing/2014/main" id="{A2A6603B-1C99-46B3-B564-2A5B6766436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 flipH="1">
            <a:off x="2104504" y="8082239"/>
            <a:ext cx="828623" cy="5983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40D83D59-827C-4BE2-B575-B352B1094F5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>
            <a:off x="4024096" y="8172192"/>
            <a:ext cx="708815" cy="51184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7171858">
            <a:off x="1470322" y="7152690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9951775">
            <a:off x="1973931" y="7144093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9"/>
          <a:srcRect l="47529" t="18259" r="41262" b="68965"/>
          <a:stretch/>
        </p:blipFill>
        <p:spPr>
          <a:xfrm flipH="1">
            <a:off x="4717426" y="8023415"/>
            <a:ext cx="454481" cy="291387"/>
          </a:xfrm>
          <a:prstGeom prst="rect">
            <a:avLst/>
          </a:prstGeom>
        </p:spPr>
      </p:pic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6B0222C6-FC76-4751-A1F5-1A7AA24DE55C}"/>
              </a:ext>
            </a:extLst>
          </p:cNvPr>
          <p:cNvSpPr/>
          <p:nvPr/>
        </p:nvSpPr>
        <p:spPr>
          <a:xfrm>
            <a:off x="1860821" y="8037715"/>
            <a:ext cx="191777" cy="59780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D10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AIVoiceGenerator_com_9-12-2024T23_1_2_ F">
            <a:hlinkClick r:id="" action="ppaction://media"/>
            <a:extLst>
              <a:ext uri="{FF2B5EF4-FFF2-40B4-BE49-F238E27FC236}">
                <a16:creationId xmlns:a16="http://schemas.microsoft.com/office/drawing/2014/main" id="{B29E9A86-8296-4039-B035-43E7C0AA7C8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2372593-FE96-4042-9B21-7C1B3F655147}"/>
              </a:ext>
            </a:extLst>
          </p:cNvPr>
          <p:cNvGrpSpPr/>
          <p:nvPr/>
        </p:nvGrpSpPr>
        <p:grpSpPr>
          <a:xfrm>
            <a:off x="-586155" y="-1"/>
            <a:ext cx="7964363" cy="12590586"/>
            <a:chOff x="-6437559" y="2670057"/>
            <a:chExt cx="5637196" cy="7377574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137B3C7-F1B3-4484-865A-895C38A98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81810E2-1F7C-48F7-8A89-B9BDE0C759D4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05AB7715-8FF4-4945-9D63-892BAF8782BF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F99D715-E3EC-45DC-AB68-A06046748C69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C290D6F-6F33-4969-8188-4E80AC59DBF9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Flowchart: Manual Operation 123">
                <a:extLst>
                  <a:ext uri="{FF2B5EF4-FFF2-40B4-BE49-F238E27FC236}">
                    <a16:creationId xmlns:a16="http://schemas.microsoft.com/office/drawing/2014/main" id="{625DEAF1-82E8-435A-A407-9BDDF170B447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355682" y="6749825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4461707" y="6834868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266815" y="6572495"/>
            <a:ext cx="2401948" cy="3159379"/>
            <a:chOff x="6785" y="6327461"/>
            <a:chExt cx="2661978" cy="3501407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661978" cy="3501407"/>
              <a:chOff x="-704602" y="7974105"/>
              <a:chExt cx="3434247" cy="4517203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276751" cy="4517203"/>
                <a:chOff x="-547106" y="7974105"/>
                <a:chExt cx="3276751" cy="4517203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41470" y="1229099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 rot="18945596">
                  <a:off x="795109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13682C4B-5D39-4FEB-8180-61140488A4F4}"/>
                    </a:ext>
                  </a:extLst>
                </p:cNvPr>
                <p:cNvSpPr/>
                <p:nvPr/>
              </p:nvSpPr>
              <p:spPr>
                <a:xfrm rot="1177431" flipH="1">
                  <a:off x="1720545" y="971061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4195624" y="6672408"/>
            <a:ext cx="2397087" cy="3143462"/>
            <a:chOff x="3866971" y="6327657"/>
            <a:chExt cx="2661978" cy="3490832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475518"/>
              <a:chOff x="-704602" y="7985701"/>
              <a:chExt cx="3434247" cy="4483803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3985506"/>
                <a:chOff x="-229676" y="8483998"/>
                <a:chExt cx="2959321" cy="3985506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797995" y="12269195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44352886-7A55-4805-82BD-B7AC435D51F0}"/>
                  </a:ext>
                </a:extLst>
              </p:cNvPr>
              <p:cNvSpPr/>
              <p:nvPr/>
            </p:nvSpPr>
            <p:spPr>
              <a:xfrm>
                <a:off x="1434892" y="10072407"/>
                <a:ext cx="353980" cy="132856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731AED-17D0-4A4D-961E-B0B110A1E20B}"/>
              </a:ext>
            </a:extLst>
          </p:cNvPr>
          <p:cNvGrpSpPr/>
          <p:nvPr/>
        </p:nvGrpSpPr>
        <p:grpSpPr>
          <a:xfrm>
            <a:off x="1643240" y="8295610"/>
            <a:ext cx="3423229" cy="3550881"/>
            <a:chOff x="5070754" y="3442366"/>
            <a:chExt cx="2453387" cy="2497442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C41E8CE2-39A0-4F0D-AFEE-4BC27F6207B3}"/>
                </a:ext>
              </a:extLst>
            </p:cNvPr>
            <p:cNvSpPr/>
            <p:nvPr/>
          </p:nvSpPr>
          <p:spPr>
            <a:xfrm>
              <a:off x="6212891" y="3792259"/>
              <a:ext cx="129590" cy="1259476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6B23CCE-DDF7-4B84-AC64-3FC672F83596}"/>
                </a:ext>
              </a:extLst>
            </p:cNvPr>
            <p:cNvSpPr/>
            <p:nvPr/>
          </p:nvSpPr>
          <p:spPr>
            <a:xfrm>
              <a:off x="5812367" y="5491273"/>
              <a:ext cx="974673" cy="448535"/>
            </a:xfrm>
            <a:prstGeom prst="ellipse">
              <a:avLst/>
            </a:prstGeom>
            <a:solidFill>
              <a:srgbClr val="FBF4D8"/>
            </a:solidFill>
            <a:ln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91AD2C3-D084-4DD1-BDBB-9BDDCC7EBB74}"/>
                </a:ext>
              </a:extLst>
            </p:cNvPr>
            <p:cNvSpPr/>
            <p:nvPr/>
          </p:nvSpPr>
          <p:spPr>
            <a:xfrm>
              <a:off x="6149019" y="5368543"/>
              <a:ext cx="263478" cy="27776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C20E0C7-8AC1-4A35-B215-009A51351F56}"/>
                </a:ext>
              </a:extLst>
            </p:cNvPr>
            <p:cNvSpPr/>
            <p:nvPr/>
          </p:nvSpPr>
          <p:spPr>
            <a:xfrm>
              <a:off x="6177737" y="5173359"/>
              <a:ext cx="215360" cy="22703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343E00-0442-49D8-9223-5A555DA250BC}"/>
                </a:ext>
              </a:extLst>
            </p:cNvPr>
            <p:cNvSpPr/>
            <p:nvPr/>
          </p:nvSpPr>
          <p:spPr>
            <a:xfrm>
              <a:off x="6209808" y="5041586"/>
              <a:ext cx="135756" cy="14311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77E788A-1D99-43FF-846F-8C65D39F773D}"/>
                </a:ext>
              </a:extLst>
            </p:cNvPr>
            <p:cNvSpPr/>
            <p:nvPr/>
          </p:nvSpPr>
          <p:spPr>
            <a:xfrm>
              <a:off x="5082794" y="3459043"/>
              <a:ext cx="2441347" cy="323788"/>
            </a:xfrm>
            <a:prstGeom prst="ellipse">
              <a:avLst/>
            </a:prstGeom>
            <a:noFill/>
            <a:ln w="76200"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F5C6442-9C4F-47D6-8EE7-51DA0FC72687}"/>
                </a:ext>
              </a:extLst>
            </p:cNvPr>
            <p:cNvSpPr/>
            <p:nvPr/>
          </p:nvSpPr>
          <p:spPr>
            <a:xfrm>
              <a:off x="5070754" y="3442366"/>
              <a:ext cx="2443685" cy="323869"/>
            </a:xfrm>
            <a:prstGeom prst="ellipse">
              <a:avLst/>
            </a:prstGeom>
            <a:solidFill>
              <a:srgbClr val="FBF4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 dirty="0"/>
            </a:p>
          </p:txBody>
        </p:sp>
      </p:grpSp>
      <p:pic>
        <p:nvPicPr>
          <p:cNvPr id="131" name="Picture 130">
            <a:extLst>
              <a:ext uri="{FF2B5EF4-FFF2-40B4-BE49-F238E27FC236}">
                <a16:creationId xmlns:a16="http://schemas.microsoft.com/office/drawing/2014/main" id="{A2A6603B-1C99-46B3-B564-2A5B6766436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 flipH="1">
            <a:off x="2104504" y="8082239"/>
            <a:ext cx="828623" cy="5983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40D83D59-827C-4BE2-B575-B352B1094F5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>
            <a:off x="4024096" y="8172192"/>
            <a:ext cx="708815" cy="51184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19401305">
            <a:off x="1422544" y="7333012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20461090">
            <a:off x="1906716" y="7328358"/>
            <a:ext cx="359019" cy="180986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9"/>
          <a:srcRect l="47529" t="18259" r="41262" b="68965"/>
          <a:stretch/>
        </p:blipFill>
        <p:spPr>
          <a:xfrm>
            <a:off x="1722685" y="7909687"/>
            <a:ext cx="454481" cy="291387"/>
          </a:xfrm>
          <a:prstGeom prst="rect">
            <a:avLst/>
          </a:prstGeom>
        </p:spPr>
      </p:pic>
      <p:pic>
        <p:nvPicPr>
          <p:cNvPr id="2" name="AIVoiceGenerator_com_9-12-2024T23_4_49_ H">
            <a:hlinkClick r:id="" action="ppaction://media"/>
            <a:extLst>
              <a:ext uri="{FF2B5EF4-FFF2-40B4-BE49-F238E27FC236}">
                <a16:creationId xmlns:a16="http://schemas.microsoft.com/office/drawing/2014/main" id="{6285C351-677A-437D-BE74-BC5E52FBB67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6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2372593-FE96-4042-9B21-7C1B3F655147}"/>
              </a:ext>
            </a:extLst>
          </p:cNvPr>
          <p:cNvGrpSpPr/>
          <p:nvPr/>
        </p:nvGrpSpPr>
        <p:grpSpPr>
          <a:xfrm>
            <a:off x="-586155" y="-30481"/>
            <a:ext cx="7964363" cy="12590586"/>
            <a:chOff x="-6437559" y="2670057"/>
            <a:chExt cx="5637196" cy="7377574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137B3C7-F1B3-4484-865A-895C38A98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81810E2-1F7C-48F7-8A89-B9BDE0C759D4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05AB7715-8FF4-4945-9D63-892BAF8782BF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F99D715-E3EC-45DC-AB68-A06046748C69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C290D6F-6F33-4969-8188-4E80AC59DBF9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Flowchart: Manual Operation 123">
                <a:extLst>
                  <a:ext uri="{FF2B5EF4-FFF2-40B4-BE49-F238E27FC236}">
                    <a16:creationId xmlns:a16="http://schemas.microsoft.com/office/drawing/2014/main" id="{625DEAF1-82E8-435A-A407-9BDDF170B447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355682" y="6749825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4461707" y="6834868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266815" y="6572495"/>
            <a:ext cx="2401948" cy="3143445"/>
            <a:chOff x="6785" y="6327461"/>
            <a:chExt cx="2661978" cy="3483748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661978" cy="3483748"/>
              <a:chOff x="-704602" y="7974105"/>
              <a:chExt cx="3434247" cy="4494421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276751" cy="4494421"/>
                <a:chOff x="-547106" y="7974105"/>
                <a:chExt cx="3276751" cy="4494421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41470" y="12268216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>
                  <a:off x="795108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4195624" y="6672407"/>
            <a:ext cx="2397087" cy="3165754"/>
            <a:chOff x="3866971" y="6327657"/>
            <a:chExt cx="2661978" cy="3515588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2"/>
              <a:ext cx="2661978" cy="3500273"/>
              <a:chOff x="-704602" y="7985701"/>
              <a:chExt cx="3434247" cy="4515739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4017442"/>
                <a:chOff x="-229676" y="8483998"/>
                <a:chExt cx="2959321" cy="4017442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840190" y="12301131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731AED-17D0-4A4D-961E-B0B110A1E20B}"/>
              </a:ext>
            </a:extLst>
          </p:cNvPr>
          <p:cNvGrpSpPr/>
          <p:nvPr/>
        </p:nvGrpSpPr>
        <p:grpSpPr>
          <a:xfrm>
            <a:off x="1643240" y="8295610"/>
            <a:ext cx="3423229" cy="3550881"/>
            <a:chOff x="5070754" y="3442366"/>
            <a:chExt cx="2453387" cy="2497442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C41E8CE2-39A0-4F0D-AFEE-4BC27F6207B3}"/>
                </a:ext>
              </a:extLst>
            </p:cNvPr>
            <p:cNvSpPr/>
            <p:nvPr/>
          </p:nvSpPr>
          <p:spPr>
            <a:xfrm>
              <a:off x="6212891" y="3792259"/>
              <a:ext cx="129590" cy="1259476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6B23CCE-DDF7-4B84-AC64-3FC672F83596}"/>
                </a:ext>
              </a:extLst>
            </p:cNvPr>
            <p:cNvSpPr/>
            <p:nvPr/>
          </p:nvSpPr>
          <p:spPr>
            <a:xfrm>
              <a:off x="5812367" y="5491273"/>
              <a:ext cx="974673" cy="448535"/>
            </a:xfrm>
            <a:prstGeom prst="ellipse">
              <a:avLst/>
            </a:prstGeom>
            <a:solidFill>
              <a:srgbClr val="FBF4D8"/>
            </a:solidFill>
            <a:ln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91AD2C3-D084-4DD1-BDBB-9BDDCC7EBB74}"/>
                </a:ext>
              </a:extLst>
            </p:cNvPr>
            <p:cNvSpPr/>
            <p:nvPr/>
          </p:nvSpPr>
          <p:spPr>
            <a:xfrm>
              <a:off x="6149019" y="5368543"/>
              <a:ext cx="263478" cy="27776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C20E0C7-8AC1-4A35-B215-009A51351F56}"/>
                </a:ext>
              </a:extLst>
            </p:cNvPr>
            <p:cNvSpPr/>
            <p:nvPr/>
          </p:nvSpPr>
          <p:spPr>
            <a:xfrm>
              <a:off x="6177737" y="5173359"/>
              <a:ext cx="215360" cy="22703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343E00-0442-49D8-9223-5A555DA250BC}"/>
                </a:ext>
              </a:extLst>
            </p:cNvPr>
            <p:cNvSpPr/>
            <p:nvPr/>
          </p:nvSpPr>
          <p:spPr>
            <a:xfrm>
              <a:off x="6209808" y="5041586"/>
              <a:ext cx="135756" cy="14311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3735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77E788A-1D99-43FF-846F-8C65D39F773D}"/>
                </a:ext>
              </a:extLst>
            </p:cNvPr>
            <p:cNvSpPr/>
            <p:nvPr/>
          </p:nvSpPr>
          <p:spPr>
            <a:xfrm>
              <a:off x="5082794" y="3459043"/>
              <a:ext cx="2441347" cy="323788"/>
            </a:xfrm>
            <a:prstGeom prst="ellipse">
              <a:avLst/>
            </a:prstGeom>
            <a:noFill/>
            <a:ln w="76200">
              <a:solidFill>
                <a:srgbClr val="2F18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F5C6442-9C4F-47D6-8EE7-51DA0FC72687}"/>
                </a:ext>
              </a:extLst>
            </p:cNvPr>
            <p:cNvSpPr/>
            <p:nvPr/>
          </p:nvSpPr>
          <p:spPr>
            <a:xfrm>
              <a:off x="5070754" y="3442366"/>
              <a:ext cx="2443685" cy="323869"/>
            </a:xfrm>
            <a:prstGeom prst="ellipse">
              <a:avLst/>
            </a:prstGeom>
            <a:solidFill>
              <a:srgbClr val="FBF4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2" dirty="0"/>
            </a:p>
          </p:txBody>
        </p:sp>
      </p:grpSp>
      <p:pic>
        <p:nvPicPr>
          <p:cNvPr id="131" name="Picture 130">
            <a:extLst>
              <a:ext uri="{FF2B5EF4-FFF2-40B4-BE49-F238E27FC236}">
                <a16:creationId xmlns:a16="http://schemas.microsoft.com/office/drawing/2014/main" id="{A2A6603B-1C99-46B3-B564-2A5B6766436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 flipH="1">
            <a:off x="2104504" y="8082239"/>
            <a:ext cx="828623" cy="5983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40D83D59-827C-4BE2-B575-B352B1094F5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8828" y1="84505" x2="47852" y2="72396"/>
                        <a14:backgroundMark x1="75781" y1="87760" x2="75781" y2="87760"/>
                        <a14:backgroundMark x1="73633" y1="86979" x2="73633" y2="86979"/>
                        <a14:backgroundMark x1="73633" y1="86979" x2="73633" y2="86979"/>
                        <a14:backgroundMark x1="71289" y1="87500" x2="71289" y2="87500"/>
                        <a14:backgroundMark x1="71289" y1="87500" x2="71289" y2="87500"/>
                        <a14:backgroundMark x1="71289" y1="87500" x2="42188" y2="93099"/>
                        <a14:backgroundMark x1="47070" y1="93099" x2="75977" y2="87500"/>
                        <a14:backgroundMark x1="72266" y1="88802" x2="81055" y2="85026"/>
                        <a14:backgroundMark x1="80273" y1="85026" x2="47070" y2="93359"/>
                        <a14:backgroundMark x1="47070" y1="93359" x2="21094" y2="83464"/>
                        <a14:backgroundMark x1="47070" y1="89323" x2="47070" y2="89323"/>
                        <a14:backgroundMark x1="52539" y1="89323" x2="52539" y2="89323"/>
                        <a14:backgroundMark x1="59375" y1="90234" x2="59375" y2="90234"/>
                        <a14:backgroundMark x1="38281" y1="89974" x2="40039" y2="88802"/>
                        <a14:backgroundMark x1="42773" y1="89323" x2="42773" y2="89323"/>
                      </a14:backgroundRemoval>
                    </a14:imgEffect>
                  </a14:imgLayer>
                </a14:imgProps>
              </a:ext>
            </a:extLst>
          </a:blip>
          <a:srcRect l="13407" t="57533" r="15650" b="8314"/>
          <a:stretch/>
        </p:blipFill>
        <p:spPr>
          <a:xfrm>
            <a:off x="4024096" y="8172192"/>
            <a:ext cx="708815" cy="51184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7171858">
            <a:off x="1470322" y="7152690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9951775">
            <a:off x="1973931" y="7144093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9"/>
          <a:srcRect l="47529" t="18259" r="41262" b="68965"/>
          <a:stretch/>
        </p:blipFill>
        <p:spPr>
          <a:xfrm flipH="1">
            <a:off x="4717426" y="8023415"/>
            <a:ext cx="454481" cy="291387"/>
          </a:xfrm>
          <a:prstGeom prst="rect">
            <a:avLst/>
          </a:prstGeom>
        </p:spPr>
      </p:pic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6B0222C6-FC76-4751-A1F5-1A7AA24DE55C}"/>
              </a:ext>
            </a:extLst>
          </p:cNvPr>
          <p:cNvSpPr/>
          <p:nvPr/>
        </p:nvSpPr>
        <p:spPr>
          <a:xfrm>
            <a:off x="1860821" y="8037715"/>
            <a:ext cx="191777" cy="59780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D10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AIVoiceGenerator_com_9-12-2024T23_9_40_ F">
            <a:hlinkClick r:id="" action="ppaction://media"/>
            <a:extLst>
              <a:ext uri="{FF2B5EF4-FFF2-40B4-BE49-F238E27FC236}">
                <a16:creationId xmlns:a16="http://schemas.microsoft.com/office/drawing/2014/main" id="{CD592E1D-0364-47E5-9888-11EC02384D0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327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2372593-FE96-4042-9B21-7C1B3F655147}"/>
              </a:ext>
            </a:extLst>
          </p:cNvPr>
          <p:cNvGrpSpPr/>
          <p:nvPr/>
        </p:nvGrpSpPr>
        <p:grpSpPr>
          <a:xfrm>
            <a:off x="-805374" y="0"/>
            <a:ext cx="10652759" cy="12590585"/>
            <a:chOff x="-6437559" y="2670057"/>
            <a:chExt cx="5637196" cy="7377574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137B3C7-F1B3-4484-865A-895C38A98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81810E2-1F7C-48F7-8A89-B9BDE0C759D4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05AB7715-8FF4-4945-9D63-892BAF8782BF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F99D715-E3EC-45DC-AB68-A06046748C69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C290D6F-6F33-4969-8188-4E80AC59DBF9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Flowchart: Manual Operation 123">
                <a:extLst>
                  <a:ext uri="{FF2B5EF4-FFF2-40B4-BE49-F238E27FC236}">
                    <a16:creationId xmlns:a16="http://schemas.microsoft.com/office/drawing/2014/main" id="{625DEAF1-82E8-435A-A407-9BDDF170B447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444376" y="4540512"/>
            <a:ext cx="3103238" cy="5938400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11730015" y="4754042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355509" y="4723821"/>
            <a:ext cx="3824991" cy="4969040"/>
            <a:chOff x="6785" y="6327461"/>
            <a:chExt cx="2661978" cy="3458172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661978" cy="3458172"/>
              <a:chOff x="-704602" y="7974105"/>
              <a:chExt cx="3434247" cy="4461425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276751" cy="4461425"/>
                <a:chOff x="-547106" y="7974105"/>
                <a:chExt cx="3276751" cy="4461425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41470" y="1223522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 rot="18945596">
                  <a:off x="795109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13682C4B-5D39-4FEB-8180-61140488A4F4}"/>
                    </a:ext>
                  </a:extLst>
                </p:cNvPr>
                <p:cNvSpPr/>
                <p:nvPr/>
              </p:nvSpPr>
              <p:spPr>
                <a:xfrm rot="1177431" flipH="1">
                  <a:off x="1720545" y="971061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11463932" y="4591581"/>
            <a:ext cx="2397087" cy="3119748"/>
            <a:chOff x="3866971" y="6327657"/>
            <a:chExt cx="2661978" cy="3464498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449184"/>
              <a:chOff x="-704602" y="7985701"/>
              <a:chExt cx="3434247" cy="4449829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3951532"/>
                <a:chOff x="-229676" y="8483998"/>
                <a:chExt cx="2959321" cy="3951532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741470" y="1223522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44352886-7A55-4805-82BD-B7AC435D51F0}"/>
                  </a:ext>
                </a:extLst>
              </p:cNvPr>
              <p:cNvSpPr/>
              <p:nvPr/>
            </p:nvSpPr>
            <p:spPr>
              <a:xfrm>
                <a:off x="1434892" y="10072407"/>
                <a:ext cx="353980" cy="132856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4A6BEB5-7785-4B62-BD41-03B2A5D0CB9C}"/>
              </a:ext>
            </a:extLst>
          </p:cNvPr>
          <p:cNvGrpSpPr/>
          <p:nvPr/>
        </p:nvGrpSpPr>
        <p:grpSpPr>
          <a:xfrm>
            <a:off x="2371798" y="7167754"/>
            <a:ext cx="5662695" cy="6226814"/>
            <a:chOff x="1643240" y="8082239"/>
            <a:chExt cx="3423229" cy="376425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E731AED-17D0-4A4D-961E-B0B110A1E20B}"/>
                </a:ext>
              </a:extLst>
            </p:cNvPr>
            <p:cNvGrpSpPr/>
            <p:nvPr/>
          </p:nvGrpSpPr>
          <p:grpSpPr>
            <a:xfrm>
              <a:off x="1643240" y="8295610"/>
              <a:ext cx="3423229" cy="3550881"/>
              <a:chOff x="5070754" y="3442366"/>
              <a:chExt cx="2453387" cy="2497442"/>
            </a:xfrm>
          </p:grpSpPr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C41E8CE2-39A0-4F0D-AFEE-4BC27F6207B3}"/>
                  </a:ext>
                </a:extLst>
              </p:cNvPr>
              <p:cNvSpPr/>
              <p:nvPr/>
            </p:nvSpPr>
            <p:spPr>
              <a:xfrm>
                <a:off x="6212891" y="3792259"/>
                <a:ext cx="129590" cy="1259476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6B23CCE-DDF7-4B84-AC64-3FC672F83596}"/>
                  </a:ext>
                </a:extLst>
              </p:cNvPr>
              <p:cNvSpPr/>
              <p:nvPr/>
            </p:nvSpPr>
            <p:spPr>
              <a:xfrm>
                <a:off x="5812367" y="5491273"/>
                <a:ext cx="974673" cy="448535"/>
              </a:xfrm>
              <a:prstGeom prst="ellipse">
                <a:avLst/>
              </a:prstGeom>
              <a:solidFill>
                <a:srgbClr val="FBF4D8"/>
              </a:solidFill>
              <a:ln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E91AD2C3-D084-4DD1-BDBB-9BDDCC7EBB74}"/>
                  </a:ext>
                </a:extLst>
              </p:cNvPr>
              <p:cNvSpPr/>
              <p:nvPr/>
            </p:nvSpPr>
            <p:spPr>
              <a:xfrm>
                <a:off x="6149019" y="5368543"/>
                <a:ext cx="263478" cy="2777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C20E0C7-8AC1-4A35-B215-009A51351F56}"/>
                  </a:ext>
                </a:extLst>
              </p:cNvPr>
              <p:cNvSpPr/>
              <p:nvPr/>
            </p:nvSpPr>
            <p:spPr>
              <a:xfrm>
                <a:off x="6177737" y="5173359"/>
                <a:ext cx="215360" cy="22703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FC343E00-0442-49D8-9223-5A555DA250BC}"/>
                  </a:ext>
                </a:extLst>
              </p:cNvPr>
              <p:cNvSpPr/>
              <p:nvPr/>
            </p:nvSpPr>
            <p:spPr>
              <a:xfrm>
                <a:off x="6209808" y="5041586"/>
                <a:ext cx="135756" cy="14311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A77E788A-1D99-43FF-846F-8C65D39F773D}"/>
                  </a:ext>
                </a:extLst>
              </p:cNvPr>
              <p:cNvSpPr/>
              <p:nvPr/>
            </p:nvSpPr>
            <p:spPr>
              <a:xfrm>
                <a:off x="5082794" y="3459043"/>
                <a:ext cx="2441347" cy="323788"/>
              </a:xfrm>
              <a:prstGeom prst="ellipse">
                <a:avLst/>
              </a:prstGeom>
              <a:noFill/>
              <a:ln w="76200"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9F5C6442-9C4F-47D6-8EE7-51DA0FC72687}"/>
                  </a:ext>
                </a:extLst>
              </p:cNvPr>
              <p:cNvSpPr/>
              <p:nvPr/>
            </p:nvSpPr>
            <p:spPr>
              <a:xfrm>
                <a:off x="5070754" y="3442366"/>
                <a:ext cx="2443685" cy="323869"/>
              </a:xfrm>
              <a:prstGeom prst="ellipse">
                <a:avLst/>
              </a:prstGeom>
              <a:solidFill>
                <a:srgbClr val="FBF4D8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 dirty="0"/>
              </a:p>
            </p:txBody>
          </p:sp>
        </p:grp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A2A6603B-1C99-46B3-B564-2A5B67664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 flipH="1">
              <a:off x="2104504" y="8082239"/>
              <a:ext cx="828623" cy="598359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40D83D59-827C-4BE2-B575-B352B1094F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>
              <a:off x="4024096" y="8172192"/>
              <a:ext cx="708815" cy="511844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19401305">
            <a:off x="2493972" y="5972207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20461090">
            <a:off x="2978144" y="5967553"/>
            <a:ext cx="359019" cy="180986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9"/>
          <a:srcRect l="47529" t="18259" r="41262" b="68965"/>
          <a:stretch/>
        </p:blipFill>
        <p:spPr>
          <a:xfrm>
            <a:off x="2800717" y="6920902"/>
            <a:ext cx="598849" cy="383947"/>
          </a:xfrm>
          <a:prstGeom prst="rect">
            <a:avLst/>
          </a:prstGeom>
        </p:spPr>
      </p:pic>
      <p:pic>
        <p:nvPicPr>
          <p:cNvPr id="15" name="AIVoiceGenerator_com_9-12-2024T23_13_58_ H">
            <a:hlinkClick r:id="" action="ppaction://media"/>
            <a:extLst>
              <a:ext uri="{FF2B5EF4-FFF2-40B4-BE49-F238E27FC236}">
                <a16:creationId xmlns:a16="http://schemas.microsoft.com/office/drawing/2014/main" id="{F2040825-9A92-45A6-9897-5446092F344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393540" y="56737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93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4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9E353FA-AB23-4755-A963-6385D1E9D5C6}"/>
              </a:ext>
            </a:extLst>
          </p:cNvPr>
          <p:cNvGrpSpPr/>
          <p:nvPr/>
        </p:nvGrpSpPr>
        <p:grpSpPr>
          <a:xfrm>
            <a:off x="-3166904" y="0"/>
            <a:ext cx="10846770" cy="12590585"/>
            <a:chOff x="-6437559" y="2670057"/>
            <a:chExt cx="5637196" cy="7377574"/>
          </a:xfrm>
        </p:grpSpPr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33292E61-F478-405A-B106-AE929D58E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AA35097-83EE-402E-BDBE-A22665388782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08" name="Rectangle 116">
                <a:extLst>
                  <a:ext uri="{FF2B5EF4-FFF2-40B4-BE49-F238E27FC236}">
                    <a16:creationId xmlns:a16="http://schemas.microsoft.com/office/drawing/2014/main" id="{49F84B13-41FC-4F2C-AD88-A57DC966DBB9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4093981F-3FA9-4C10-8408-4128C3F5B817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4781F33-620A-4F76-A9E0-9ECF073F05D8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Flowchart: Manual Operation 123">
                <a:extLst>
                  <a:ext uri="{FF2B5EF4-FFF2-40B4-BE49-F238E27FC236}">
                    <a16:creationId xmlns:a16="http://schemas.microsoft.com/office/drawing/2014/main" id="{2FE4D4FA-BB5A-4605-B4FD-A8080A8970EB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-5435518" y="1791372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2993948" y="4243537"/>
            <a:ext cx="3364406" cy="6438174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-5524385" y="1614041"/>
            <a:ext cx="2401948" cy="3120367"/>
            <a:chOff x="6785" y="6327461"/>
            <a:chExt cx="2661978" cy="3458172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661978" cy="3458172"/>
              <a:chOff x="-704602" y="7974105"/>
              <a:chExt cx="3434247" cy="4461425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276751" cy="4461425"/>
                <a:chOff x="-547106" y="7974105"/>
                <a:chExt cx="3276751" cy="4461425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41470" y="1223522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>
                  <a:off x="795108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2540431" y="4210446"/>
            <a:ext cx="4138509" cy="5388188"/>
            <a:chOff x="3866971" y="6327657"/>
            <a:chExt cx="2661978" cy="34658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2"/>
              <a:ext cx="2661978" cy="3450485"/>
              <a:chOff x="-704602" y="7985701"/>
              <a:chExt cx="3434247" cy="4451507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3953210"/>
                <a:chOff x="-229676" y="8483998"/>
                <a:chExt cx="2959321" cy="3953210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829120" y="1223689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7171858">
            <a:off x="-4320878" y="2194237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9951775">
            <a:off x="-3817269" y="2185640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7529" t="18259" r="41262" b="68965"/>
          <a:stretch/>
        </p:blipFill>
        <p:spPr>
          <a:xfrm flipH="1">
            <a:off x="3552590" y="6661112"/>
            <a:ext cx="537600" cy="344678"/>
          </a:xfrm>
          <a:prstGeom prst="rect">
            <a:avLst/>
          </a:prstGeom>
        </p:spPr>
      </p:pic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6B0222C6-FC76-4751-A1F5-1A7AA24DE55C}"/>
              </a:ext>
            </a:extLst>
          </p:cNvPr>
          <p:cNvSpPr/>
          <p:nvPr/>
        </p:nvSpPr>
        <p:spPr>
          <a:xfrm>
            <a:off x="-3948620" y="3103783"/>
            <a:ext cx="191777" cy="59780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D10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8F2D6ECC-8D0D-47C3-830C-DE9891C52C93}"/>
              </a:ext>
            </a:extLst>
          </p:cNvPr>
          <p:cNvGrpSpPr/>
          <p:nvPr/>
        </p:nvGrpSpPr>
        <p:grpSpPr>
          <a:xfrm>
            <a:off x="-1813848" y="6864696"/>
            <a:ext cx="5662695" cy="6226814"/>
            <a:chOff x="1643240" y="8082239"/>
            <a:chExt cx="3423229" cy="3764252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A563ED8-D7EB-421A-9EAE-91D0BD488067}"/>
                </a:ext>
              </a:extLst>
            </p:cNvPr>
            <p:cNvGrpSpPr/>
            <p:nvPr/>
          </p:nvGrpSpPr>
          <p:grpSpPr>
            <a:xfrm>
              <a:off x="1643240" y="8295610"/>
              <a:ext cx="3423229" cy="3550881"/>
              <a:chOff x="5070754" y="3442366"/>
              <a:chExt cx="2453387" cy="2497442"/>
            </a:xfrm>
          </p:grpSpPr>
          <p:sp>
            <p:nvSpPr>
              <p:cNvPr id="137" name="Rectangle: Rounded Corners 136">
                <a:extLst>
                  <a:ext uri="{FF2B5EF4-FFF2-40B4-BE49-F238E27FC236}">
                    <a16:creationId xmlns:a16="http://schemas.microsoft.com/office/drawing/2014/main" id="{0942F5E1-07A9-4D8B-A607-E3ED751EAACC}"/>
                  </a:ext>
                </a:extLst>
              </p:cNvPr>
              <p:cNvSpPr/>
              <p:nvPr/>
            </p:nvSpPr>
            <p:spPr>
              <a:xfrm>
                <a:off x="6212891" y="3792259"/>
                <a:ext cx="129590" cy="1259476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DC9628DB-D4D1-428F-A1C7-12EF673B3C6A}"/>
                  </a:ext>
                </a:extLst>
              </p:cNvPr>
              <p:cNvSpPr/>
              <p:nvPr/>
            </p:nvSpPr>
            <p:spPr>
              <a:xfrm>
                <a:off x="5812367" y="5491273"/>
                <a:ext cx="974673" cy="448535"/>
              </a:xfrm>
              <a:prstGeom prst="ellipse">
                <a:avLst/>
              </a:prstGeom>
              <a:solidFill>
                <a:srgbClr val="FBF4D8"/>
              </a:solidFill>
              <a:ln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949F9CA6-E86A-4F40-A65B-70C0EBF3F708}"/>
                  </a:ext>
                </a:extLst>
              </p:cNvPr>
              <p:cNvSpPr/>
              <p:nvPr/>
            </p:nvSpPr>
            <p:spPr>
              <a:xfrm>
                <a:off x="6149019" y="5368543"/>
                <a:ext cx="263478" cy="2777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86F9322B-8132-4BB1-89DD-E0713B601390}"/>
                  </a:ext>
                </a:extLst>
              </p:cNvPr>
              <p:cNvSpPr/>
              <p:nvPr/>
            </p:nvSpPr>
            <p:spPr>
              <a:xfrm>
                <a:off x="6177737" y="5173359"/>
                <a:ext cx="215360" cy="22703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B1182035-435B-4835-BE73-1562D2896B8B}"/>
                  </a:ext>
                </a:extLst>
              </p:cNvPr>
              <p:cNvSpPr/>
              <p:nvPr/>
            </p:nvSpPr>
            <p:spPr>
              <a:xfrm>
                <a:off x="6209808" y="5041586"/>
                <a:ext cx="135756" cy="14311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BCA6EAA5-F45C-4FD7-B427-B62879F5469A}"/>
                  </a:ext>
                </a:extLst>
              </p:cNvPr>
              <p:cNvSpPr/>
              <p:nvPr/>
            </p:nvSpPr>
            <p:spPr>
              <a:xfrm>
                <a:off x="5082794" y="3459043"/>
                <a:ext cx="2441347" cy="323788"/>
              </a:xfrm>
              <a:prstGeom prst="ellipse">
                <a:avLst/>
              </a:prstGeom>
              <a:noFill/>
              <a:ln w="76200"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31F87CC6-95F7-411F-B8EA-85B8C45D6665}"/>
                  </a:ext>
                </a:extLst>
              </p:cNvPr>
              <p:cNvSpPr/>
              <p:nvPr/>
            </p:nvSpPr>
            <p:spPr>
              <a:xfrm>
                <a:off x="5070754" y="3442366"/>
                <a:ext cx="2443685" cy="323869"/>
              </a:xfrm>
              <a:prstGeom prst="ellipse">
                <a:avLst/>
              </a:prstGeom>
              <a:solidFill>
                <a:srgbClr val="FBF4D8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 dirty="0"/>
              </a:p>
            </p:txBody>
          </p:sp>
        </p:grpSp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B8355626-DEC4-43AA-B569-499F6B4712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 flipH="1">
              <a:off x="2104504" y="8082239"/>
              <a:ext cx="828623" cy="598359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6EF628B4-55E5-440A-A352-ED04A3DC4D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>
              <a:off x="4024096" y="8172192"/>
              <a:ext cx="708815" cy="511844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15" name="AIVoiceGenerator_com_9-12-2024T23_20_7_ F">
            <a:hlinkClick r:id="" action="ppaction://media"/>
            <a:extLst>
              <a:ext uri="{FF2B5EF4-FFF2-40B4-BE49-F238E27FC236}">
                <a16:creationId xmlns:a16="http://schemas.microsoft.com/office/drawing/2014/main" id="{22F5A9FA-EED9-479E-BB08-576E67909F5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  <p:pic>
        <p:nvPicPr>
          <p:cNvPr id="144" name="Picture 143">
            <a:extLst>
              <a:ext uri="{FF2B5EF4-FFF2-40B4-BE49-F238E27FC236}">
                <a16:creationId xmlns:a16="http://schemas.microsoft.com/office/drawing/2014/main" id="{CBBC5A99-1143-4997-8B90-EA0FA02BF29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505" b="89974" l="5078" r="92969">
                        <a14:foregroundMark x1="10938" y1="60547" x2="6641" y2="46224"/>
                        <a14:foregroundMark x1="6641" y1="46224" x2="8984" y2="39193"/>
                        <a14:foregroundMark x1="8984" y1="39193" x2="27734" y2="17969"/>
                        <a14:foregroundMark x1="27734" y1="17969" x2="37109" y2="13411"/>
                        <a14:foregroundMark x1="37109" y1="13411" x2="47656" y2="11589"/>
                        <a14:foregroundMark x1="47656" y1="11589" x2="70703" y2="14714"/>
                        <a14:foregroundMark x1="70703" y1="14714" x2="85938" y2="25391"/>
                        <a14:foregroundMark x1="85938" y1="25391" x2="95117" y2="38281"/>
                        <a14:foregroundMark x1="95117" y1="38281" x2="92969" y2="63672"/>
                        <a14:foregroundMark x1="92969" y1="63672" x2="85742" y2="69141"/>
                        <a14:foregroundMark x1="85742" y1="69141" x2="83008" y2="76823"/>
                        <a14:foregroundMark x1="83008" y1="76823" x2="70117" y2="80599"/>
                        <a14:foregroundMark x1="70117" y1="80599" x2="52148" y2="82161"/>
                        <a14:foregroundMark x1="5664" y1="47005" x2="5273" y2="38411"/>
                        <a14:foregroundMark x1="12305" y1="29167" x2="15430" y2="23568"/>
                        <a14:foregroundMark x1="35742" y1="10807" x2="45508" y2="9505"/>
                        <a14:foregroundMark x1="45508" y1="9505" x2="46875" y2="100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03962" y="6274754"/>
            <a:ext cx="1439816" cy="10685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8005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4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2372593-FE96-4042-9B21-7C1B3F655147}"/>
              </a:ext>
            </a:extLst>
          </p:cNvPr>
          <p:cNvGrpSpPr/>
          <p:nvPr/>
        </p:nvGrpSpPr>
        <p:grpSpPr>
          <a:xfrm>
            <a:off x="-805374" y="0"/>
            <a:ext cx="10652759" cy="12590585"/>
            <a:chOff x="-6437559" y="2670057"/>
            <a:chExt cx="5637196" cy="7377574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137B3C7-F1B3-4484-865A-895C38A98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81810E2-1F7C-48F7-8A89-B9BDE0C759D4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05AB7715-8FF4-4945-9D63-892BAF8782BF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F99D715-E3EC-45DC-AB68-A06046748C69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C290D6F-6F33-4969-8188-4E80AC59DBF9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Flowchart: Manual Operation 123">
                <a:extLst>
                  <a:ext uri="{FF2B5EF4-FFF2-40B4-BE49-F238E27FC236}">
                    <a16:creationId xmlns:a16="http://schemas.microsoft.com/office/drawing/2014/main" id="{625DEAF1-82E8-435A-A407-9BDDF170B447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444376" y="4540512"/>
            <a:ext cx="3103238" cy="5938400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11730015" y="4754042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355509" y="4723821"/>
            <a:ext cx="3824991" cy="4969040"/>
            <a:chOff x="6785" y="6327461"/>
            <a:chExt cx="2661978" cy="3458172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661978" cy="3458172"/>
              <a:chOff x="-704602" y="7974105"/>
              <a:chExt cx="3434247" cy="4461425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276751" cy="4461425"/>
                <a:chOff x="-547106" y="7974105"/>
                <a:chExt cx="3276751" cy="4461425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41470" y="1223522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 rot="18945596">
                  <a:off x="795109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13682C4B-5D39-4FEB-8180-61140488A4F4}"/>
                    </a:ext>
                  </a:extLst>
                </p:cNvPr>
                <p:cNvSpPr/>
                <p:nvPr/>
              </p:nvSpPr>
              <p:spPr>
                <a:xfrm rot="1177431" flipH="1">
                  <a:off x="1720545" y="971061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11463932" y="4591581"/>
            <a:ext cx="2397087" cy="3119748"/>
            <a:chOff x="3866971" y="6327657"/>
            <a:chExt cx="2661978" cy="3464498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449184"/>
              <a:chOff x="-704602" y="7985701"/>
              <a:chExt cx="3434247" cy="4449829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3951532"/>
                <a:chOff x="-229676" y="8483998"/>
                <a:chExt cx="2959321" cy="3951532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741470" y="1223522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44352886-7A55-4805-82BD-B7AC435D51F0}"/>
                  </a:ext>
                </a:extLst>
              </p:cNvPr>
              <p:cNvSpPr/>
              <p:nvPr/>
            </p:nvSpPr>
            <p:spPr>
              <a:xfrm>
                <a:off x="1434892" y="10072407"/>
                <a:ext cx="353980" cy="132856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4A6BEB5-7785-4B62-BD41-03B2A5D0CB9C}"/>
              </a:ext>
            </a:extLst>
          </p:cNvPr>
          <p:cNvGrpSpPr/>
          <p:nvPr/>
        </p:nvGrpSpPr>
        <p:grpSpPr>
          <a:xfrm>
            <a:off x="2371798" y="7167754"/>
            <a:ext cx="5662695" cy="6226814"/>
            <a:chOff x="1643240" y="8082239"/>
            <a:chExt cx="3423229" cy="376425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E731AED-17D0-4A4D-961E-B0B110A1E20B}"/>
                </a:ext>
              </a:extLst>
            </p:cNvPr>
            <p:cNvGrpSpPr/>
            <p:nvPr/>
          </p:nvGrpSpPr>
          <p:grpSpPr>
            <a:xfrm>
              <a:off x="1643240" y="8295610"/>
              <a:ext cx="3423229" cy="3550881"/>
              <a:chOff x="5070754" y="3442366"/>
              <a:chExt cx="2453387" cy="2497442"/>
            </a:xfrm>
          </p:grpSpPr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C41E8CE2-39A0-4F0D-AFEE-4BC27F6207B3}"/>
                  </a:ext>
                </a:extLst>
              </p:cNvPr>
              <p:cNvSpPr/>
              <p:nvPr/>
            </p:nvSpPr>
            <p:spPr>
              <a:xfrm>
                <a:off x="6212891" y="3792259"/>
                <a:ext cx="129590" cy="1259476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6B23CCE-DDF7-4B84-AC64-3FC672F83596}"/>
                  </a:ext>
                </a:extLst>
              </p:cNvPr>
              <p:cNvSpPr/>
              <p:nvPr/>
            </p:nvSpPr>
            <p:spPr>
              <a:xfrm>
                <a:off x="5812367" y="5491273"/>
                <a:ext cx="974673" cy="448535"/>
              </a:xfrm>
              <a:prstGeom prst="ellipse">
                <a:avLst/>
              </a:prstGeom>
              <a:solidFill>
                <a:srgbClr val="FBF4D8"/>
              </a:solidFill>
              <a:ln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E91AD2C3-D084-4DD1-BDBB-9BDDCC7EBB74}"/>
                  </a:ext>
                </a:extLst>
              </p:cNvPr>
              <p:cNvSpPr/>
              <p:nvPr/>
            </p:nvSpPr>
            <p:spPr>
              <a:xfrm>
                <a:off x="6149019" y="5368543"/>
                <a:ext cx="263478" cy="2777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C20E0C7-8AC1-4A35-B215-009A51351F56}"/>
                  </a:ext>
                </a:extLst>
              </p:cNvPr>
              <p:cNvSpPr/>
              <p:nvPr/>
            </p:nvSpPr>
            <p:spPr>
              <a:xfrm>
                <a:off x="6177737" y="5173359"/>
                <a:ext cx="215360" cy="22703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FC343E00-0442-49D8-9223-5A555DA250BC}"/>
                  </a:ext>
                </a:extLst>
              </p:cNvPr>
              <p:cNvSpPr/>
              <p:nvPr/>
            </p:nvSpPr>
            <p:spPr>
              <a:xfrm>
                <a:off x="6209808" y="5041586"/>
                <a:ext cx="135756" cy="14311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A77E788A-1D99-43FF-846F-8C65D39F773D}"/>
                  </a:ext>
                </a:extLst>
              </p:cNvPr>
              <p:cNvSpPr/>
              <p:nvPr/>
            </p:nvSpPr>
            <p:spPr>
              <a:xfrm>
                <a:off x="5082794" y="3459043"/>
                <a:ext cx="2441347" cy="323788"/>
              </a:xfrm>
              <a:prstGeom prst="ellipse">
                <a:avLst/>
              </a:prstGeom>
              <a:noFill/>
              <a:ln w="76200"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9F5C6442-9C4F-47D6-8EE7-51DA0FC72687}"/>
                  </a:ext>
                </a:extLst>
              </p:cNvPr>
              <p:cNvSpPr/>
              <p:nvPr/>
            </p:nvSpPr>
            <p:spPr>
              <a:xfrm>
                <a:off x="5070754" y="3442366"/>
                <a:ext cx="2443685" cy="323869"/>
              </a:xfrm>
              <a:prstGeom prst="ellipse">
                <a:avLst/>
              </a:prstGeom>
              <a:solidFill>
                <a:srgbClr val="FBF4D8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 dirty="0"/>
              </a:p>
            </p:txBody>
          </p:sp>
        </p:grp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A2A6603B-1C99-46B3-B564-2A5B67664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 flipH="1">
              <a:off x="2104504" y="8082239"/>
              <a:ext cx="828623" cy="598359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40D83D59-827C-4BE2-B575-B352B1094F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>
              <a:off x="4024096" y="8172192"/>
              <a:ext cx="708815" cy="511844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19401305">
            <a:off x="2341163" y="6030243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20461090">
            <a:off x="3112350" y="5853955"/>
            <a:ext cx="359019" cy="180986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9"/>
          <a:srcRect l="47529" t="18259" r="41262" b="68965"/>
          <a:stretch/>
        </p:blipFill>
        <p:spPr>
          <a:xfrm>
            <a:off x="2800717" y="6920902"/>
            <a:ext cx="598849" cy="383947"/>
          </a:xfrm>
          <a:prstGeom prst="rect">
            <a:avLst/>
          </a:prstGeom>
        </p:spPr>
      </p:pic>
      <p:pic>
        <p:nvPicPr>
          <p:cNvPr id="2" name="AIVoiceGenerator_com_9-12-2024T23_23_12_ H">
            <a:hlinkClick r:id="" action="ppaction://media"/>
            <a:extLst>
              <a:ext uri="{FF2B5EF4-FFF2-40B4-BE49-F238E27FC236}">
                <a16:creationId xmlns:a16="http://schemas.microsoft.com/office/drawing/2014/main" id="{AD0509D2-B044-44E5-8DED-D626CA7FECB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019835" y="60589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769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9E353FA-AB23-4755-A963-6385D1E9D5C6}"/>
              </a:ext>
            </a:extLst>
          </p:cNvPr>
          <p:cNvGrpSpPr/>
          <p:nvPr/>
        </p:nvGrpSpPr>
        <p:grpSpPr>
          <a:xfrm>
            <a:off x="-3166904" y="0"/>
            <a:ext cx="10846770" cy="12590585"/>
            <a:chOff x="-6437559" y="2670057"/>
            <a:chExt cx="5637196" cy="7377574"/>
          </a:xfrm>
        </p:grpSpPr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33292E61-F478-405A-B106-AE929D58E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AA35097-83EE-402E-BDBE-A22665388782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08" name="Rectangle 116">
                <a:extLst>
                  <a:ext uri="{FF2B5EF4-FFF2-40B4-BE49-F238E27FC236}">
                    <a16:creationId xmlns:a16="http://schemas.microsoft.com/office/drawing/2014/main" id="{49F84B13-41FC-4F2C-AD88-A57DC966DBB9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4093981F-3FA9-4C10-8408-4128C3F5B817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4781F33-620A-4F76-A9E0-9ECF073F05D8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Flowchart: Manual Operation 123">
                <a:extLst>
                  <a:ext uri="{FF2B5EF4-FFF2-40B4-BE49-F238E27FC236}">
                    <a16:creationId xmlns:a16="http://schemas.microsoft.com/office/drawing/2014/main" id="{2FE4D4FA-BB5A-4605-B4FD-A8080A8970EB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2993948" y="4243537"/>
            <a:ext cx="3364406" cy="6438174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2540431" y="4210446"/>
            <a:ext cx="4138509" cy="5386321"/>
            <a:chOff x="3866971" y="6327657"/>
            <a:chExt cx="2661978" cy="346459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0"/>
              <a:ext cx="2661978" cy="3449286"/>
              <a:chOff x="-704602" y="7985701"/>
              <a:chExt cx="3434247" cy="4449961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3951664"/>
                <a:chOff x="-229676" y="8483998"/>
                <a:chExt cx="2959321" cy="3951664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821757" y="12235352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7529" t="18259" r="41262" b="68965"/>
          <a:stretch/>
        </p:blipFill>
        <p:spPr>
          <a:xfrm flipH="1">
            <a:off x="3552590" y="6661112"/>
            <a:ext cx="537600" cy="344678"/>
          </a:xfrm>
          <a:prstGeom prst="rect">
            <a:avLst/>
          </a:prstGeom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8F2D6ECC-8D0D-47C3-830C-DE9891C52C93}"/>
              </a:ext>
            </a:extLst>
          </p:cNvPr>
          <p:cNvGrpSpPr/>
          <p:nvPr/>
        </p:nvGrpSpPr>
        <p:grpSpPr>
          <a:xfrm>
            <a:off x="-1790685" y="6914249"/>
            <a:ext cx="5662695" cy="6226814"/>
            <a:chOff x="1643240" y="8082239"/>
            <a:chExt cx="3423229" cy="3764252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A563ED8-D7EB-421A-9EAE-91D0BD488067}"/>
                </a:ext>
              </a:extLst>
            </p:cNvPr>
            <p:cNvGrpSpPr/>
            <p:nvPr/>
          </p:nvGrpSpPr>
          <p:grpSpPr>
            <a:xfrm>
              <a:off x="1643240" y="8295610"/>
              <a:ext cx="3423229" cy="3550881"/>
              <a:chOff x="5070754" y="3442366"/>
              <a:chExt cx="2453387" cy="2497442"/>
            </a:xfrm>
          </p:grpSpPr>
          <p:sp>
            <p:nvSpPr>
              <p:cNvPr id="137" name="Rectangle: Rounded Corners 136">
                <a:extLst>
                  <a:ext uri="{FF2B5EF4-FFF2-40B4-BE49-F238E27FC236}">
                    <a16:creationId xmlns:a16="http://schemas.microsoft.com/office/drawing/2014/main" id="{0942F5E1-07A9-4D8B-A607-E3ED751EAACC}"/>
                  </a:ext>
                </a:extLst>
              </p:cNvPr>
              <p:cNvSpPr/>
              <p:nvPr/>
            </p:nvSpPr>
            <p:spPr>
              <a:xfrm>
                <a:off x="6212891" y="3792259"/>
                <a:ext cx="129590" cy="1259476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DC9628DB-D4D1-428F-A1C7-12EF673B3C6A}"/>
                  </a:ext>
                </a:extLst>
              </p:cNvPr>
              <p:cNvSpPr/>
              <p:nvPr/>
            </p:nvSpPr>
            <p:spPr>
              <a:xfrm>
                <a:off x="5812367" y="5491273"/>
                <a:ext cx="974673" cy="448535"/>
              </a:xfrm>
              <a:prstGeom prst="ellipse">
                <a:avLst/>
              </a:prstGeom>
              <a:solidFill>
                <a:srgbClr val="FBF4D8"/>
              </a:solidFill>
              <a:ln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949F9CA6-E86A-4F40-A65B-70C0EBF3F708}"/>
                  </a:ext>
                </a:extLst>
              </p:cNvPr>
              <p:cNvSpPr/>
              <p:nvPr/>
            </p:nvSpPr>
            <p:spPr>
              <a:xfrm>
                <a:off x="6149019" y="5368543"/>
                <a:ext cx="263478" cy="2777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86F9322B-8132-4BB1-89DD-E0713B601390}"/>
                  </a:ext>
                </a:extLst>
              </p:cNvPr>
              <p:cNvSpPr/>
              <p:nvPr/>
            </p:nvSpPr>
            <p:spPr>
              <a:xfrm>
                <a:off x="6177737" y="5173359"/>
                <a:ext cx="215360" cy="22703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B1182035-435B-4835-BE73-1562D2896B8B}"/>
                  </a:ext>
                </a:extLst>
              </p:cNvPr>
              <p:cNvSpPr/>
              <p:nvPr/>
            </p:nvSpPr>
            <p:spPr>
              <a:xfrm>
                <a:off x="6209808" y="5041586"/>
                <a:ext cx="135756" cy="14311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BCA6EAA5-F45C-4FD7-B427-B62879F5469A}"/>
                  </a:ext>
                </a:extLst>
              </p:cNvPr>
              <p:cNvSpPr/>
              <p:nvPr/>
            </p:nvSpPr>
            <p:spPr>
              <a:xfrm>
                <a:off x="5082794" y="3459043"/>
                <a:ext cx="2441347" cy="323788"/>
              </a:xfrm>
              <a:prstGeom prst="ellipse">
                <a:avLst/>
              </a:prstGeom>
              <a:noFill/>
              <a:ln w="76200"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31F87CC6-95F7-411F-B8EA-85B8C45D6665}"/>
                  </a:ext>
                </a:extLst>
              </p:cNvPr>
              <p:cNvSpPr/>
              <p:nvPr/>
            </p:nvSpPr>
            <p:spPr>
              <a:xfrm>
                <a:off x="5070754" y="3442366"/>
                <a:ext cx="2443685" cy="323869"/>
              </a:xfrm>
              <a:prstGeom prst="ellipse">
                <a:avLst/>
              </a:prstGeom>
              <a:solidFill>
                <a:srgbClr val="FBF4D8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 dirty="0"/>
              </a:p>
            </p:txBody>
          </p:sp>
        </p:grpSp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B8355626-DEC4-43AA-B569-499F6B4712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 flipH="1">
              <a:off x="2104504" y="8082239"/>
              <a:ext cx="828623" cy="598359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6EF628B4-55E5-440A-A352-ED04A3DC4D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>
              <a:off x="4024096" y="8172192"/>
              <a:ext cx="708815" cy="511844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2" name="AIVoiceGenerator_com_9-12-2024T23_24_44_ F">
            <a:hlinkClick r:id="" action="ppaction://media"/>
            <a:extLst>
              <a:ext uri="{FF2B5EF4-FFF2-40B4-BE49-F238E27FC236}">
                <a16:creationId xmlns:a16="http://schemas.microsoft.com/office/drawing/2014/main" id="{78039F42-CF3C-4F4E-BB75-8EF65BAB498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97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2372593-FE96-4042-9B21-7C1B3F655147}"/>
              </a:ext>
            </a:extLst>
          </p:cNvPr>
          <p:cNvGrpSpPr/>
          <p:nvPr/>
        </p:nvGrpSpPr>
        <p:grpSpPr>
          <a:xfrm>
            <a:off x="-805374" y="0"/>
            <a:ext cx="10652759" cy="12590585"/>
            <a:chOff x="-6437559" y="2670057"/>
            <a:chExt cx="5637196" cy="7377574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137B3C7-F1B3-4484-865A-895C38A98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6021022" y="2670057"/>
              <a:ext cx="4876800" cy="7315200"/>
            </a:xfrm>
            <a:prstGeom prst="rect">
              <a:avLst/>
            </a:prstGeom>
          </p:spPr>
        </p:pic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81810E2-1F7C-48F7-8A89-B9BDE0C759D4}"/>
                </a:ext>
              </a:extLst>
            </p:cNvPr>
            <p:cNvGrpSpPr/>
            <p:nvPr/>
          </p:nvGrpSpPr>
          <p:grpSpPr>
            <a:xfrm>
              <a:off x="-6437559" y="5938045"/>
              <a:ext cx="5637196" cy="4109586"/>
              <a:chOff x="-6437559" y="5938045"/>
              <a:chExt cx="5637196" cy="4109586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05AB7715-8FF4-4945-9D63-892BAF8782BF}"/>
                  </a:ext>
                </a:extLst>
              </p:cNvPr>
              <p:cNvSpPr/>
              <p:nvPr/>
            </p:nvSpPr>
            <p:spPr>
              <a:xfrm>
                <a:off x="-5552925" y="6701505"/>
                <a:ext cx="3822162" cy="1823607"/>
              </a:xfrm>
              <a:custGeom>
                <a:avLst/>
                <a:gdLst>
                  <a:gd name="connsiteX0" fmla="*/ 0 w 3709556"/>
                  <a:gd name="connsiteY0" fmla="*/ 0 h 1579064"/>
                  <a:gd name="connsiteX1" fmla="*/ 3709556 w 3709556"/>
                  <a:gd name="connsiteY1" fmla="*/ 0 h 1579064"/>
                  <a:gd name="connsiteX2" fmla="*/ 3709556 w 3709556"/>
                  <a:gd name="connsiteY2" fmla="*/ 1579064 h 1579064"/>
                  <a:gd name="connsiteX3" fmla="*/ 0 w 3709556"/>
                  <a:gd name="connsiteY3" fmla="*/ 1579064 h 1579064"/>
                  <a:gd name="connsiteX4" fmla="*/ 0 w 3709556"/>
                  <a:gd name="connsiteY4" fmla="*/ 0 h 1579064"/>
                  <a:gd name="connsiteX0" fmla="*/ 314325 w 3709556"/>
                  <a:gd name="connsiteY0" fmla="*/ 0 h 1736227"/>
                  <a:gd name="connsiteX1" fmla="*/ 3709556 w 3709556"/>
                  <a:gd name="connsiteY1" fmla="*/ 157163 h 1736227"/>
                  <a:gd name="connsiteX2" fmla="*/ 3709556 w 3709556"/>
                  <a:gd name="connsiteY2" fmla="*/ 1736227 h 1736227"/>
                  <a:gd name="connsiteX3" fmla="*/ 0 w 3709556"/>
                  <a:gd name="connsiteY3" fmla="*/ 1736227 h 1736227"/>
                  <a:gd name="connsiteX4" fmla="*/ 314325 w 3709556"/>
                  <a:gd name="connsiteY4" fmla="*/ 0 h 1736227"/>
                  <a:gd name="connsiteX0" fmla="*/ 333113 w 3728344"/>
                  <a:gd name="connsiteY0" fmla="*/ 0 h 1736227"/>
                  <a:gd name="connsiteX1" fmla="*/ 3728344 w 3728344"/>
                  <a:gd name="connsiteY1" fmla="*/ 157163 h 1736227"/>
                  <a:gd name="connsiteX2" fmla="*/ 3728344 w 3728344"/>
                  <a:gd name="connsiteY2" fmla="*/ 1736227 h 1736227"/>
                  <a:gd name="connsiteX3" fmla="*/ 18788 w 3728344"/>
                  <a:gd name="connsiteY3" fmla="*/ 1736227 h 1736227"/>
                  <a:gd name="connsiteX4" fmla="*/ 18788 w 3728344"/>
                  <a:gd name="connsiteY4" fmla="*/ 139528 h 1736227"/>
                  <a:gd name="connsiteX5" fmla="*/ 333113 w 3728344"/>
                  <a:gd name="connsiteY5" fmla="*/ 0 h 1736227"/>
                  <a:gd name="connsiteX0" fmla="*/ 371213 w 3728344"/>
                  <a:gd name="connsiteY0" fmla="*/ 0 h 1750514"/>
                  <a:gd name="connsiteX1" fmla="*/ 3728344 w 3728344"/>
                  <a:gd name="connsiteY1" fmla="*/ 171450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8344 w 3728344"/>
                  <a:gd name="connsiteY2" fmla="*/ 1750514 h 1750514"/>
                  <a:gd name="connsiteX3" fmla="*/ 18788 w 3728344"/>
                  <a:gd name="connsiteY3" fmla="*/ 1750514 h 1750514"/>
                  <a:gd name="connsiteX4" fmla="*/ 18788 w 3728344"/>
                  <a:gd name="connsiteY4" fmla="*/ 153815 h 1750514"/>
                  <a:gd name="connsiteX5" fmla="*/ 371213 w 3728344"/>
                  <a:gd name="connsiteY5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28344"/>
                  <a:gd name="connsiteY0" fmla="*/ 0 h 1750514"/>
                  <a:gd name="connsiteX1" fmla="*/ 3337819 w 3728344"/>
                  <a:gd name="connsiteY1" fmla="*/ 4763 h 1750514"/>
                  <a:gd name="connsiteX2" fmla="*/ 3724013 w 3728344"/>
                  <a:gd name="connsiteY2" fmla="*/ 258590 h 1750514"/>
                  <a:gd name="connsiteX3" fmla="*/ 3728344 w 3728344"/>
                  <a:gd name="connsiteY3" fmla="*/ 1750514 h 1750514"/>
                  <a:gd name="connsiteX4" fmla="*/ 18788 w 3728344"/>
                  <a:gd name="connsiteY4" fmla="*/ 1750514 h 1750514"/>
                  <a:gd name="connsiteX5" fmla="*/ 18788 w 3728344"/>
                  <a:gd name="connsiteY5" fmla="*/ 153815 h 1750514"/>
                  <a:gd name="connsiteX6" fmla="*/ 371213 w 3728344"/>
                  <a:gd name="connsiteY6" fmla="*/ 0 h 1750514"/>
                  <a:gd name="connsiteX0" fmla="*/ 371213 w 3733711"/>
                  <a:gd name="connsiteY0" fmla="*/ 0 h 1750514"/>
                  <a:gd name="connsiteX1" fmla="*/ 3337819 w 3733711"/>
                  <a:gd name="connsiteY1" fmla="*/ 4763 h 1750514"/>
                  <a:gd name="connsiteX2" fmla="*/ 3733538 w 3733711"/>
                  <a:gd name="connsiteY2" fmla="*/ 244303 h 1750514"/>
                  <a:gd name="connsiteX3" fmla="*/ 3728344 w 3733711"/>
                  <a:gd name="connsiteY3" fmla="*/ 1750514 h 1750514"/>
                  <a:gd name="connsiteX4" fmla="*/ 18788 w 3733711"/>
                  <a:gd name="connsiteY4" fmla="*/ 1750514 h 1750514"/>
                  <a:gd name="connsiteX5" fmla="*/ 18788 w 3733711"/>
                  <a:gd name="connsiteY5" fmla="*/ 153815 h 1750514"/>
                  <a:gd name="connsiteX6" fmla="*/ 371213 w 3733711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71213 w 3738413"/>
                  <a:gd name="connsiteY0" fmla="*/ 0 h 1750514"/>
                  <a:gd name="connsiteX1" fmla="*/ 3337819 w 3738413"/>
                  <a:gd name="connsiteY1" fmla="*/ 4763 h 1750514"/>
                  <a:gd name="connsiteX2" fmla="*/ 3738300 w 3738413"/>
                  <a:gd name="connsiteY2" fmla="*/ 206203 h 1750514"/>
                  <a:gd name="connsiteX3" fmla="*/ 3728344 w 3738413"/>
                  <a:gd name="connsiteY3" fmla="*/ 1750514 h 1750514"/>
                  <a:gd name="connsiteX4" fmla="*/ 18788 w 3738413"/>
                  <a:gd name="connsiteY4" fmla="*/ 1750514 h 1750514"/>
                  <a:gd name="connsiteX5" fmla="*/ 18788 w 3738413"/>
                  <a:gd name="connsiteY5" fmla="*/ 153815 h 1750514"/>
                  <a:gd name="connsiteX6" fmla="*/ 371213 w 3738413"/>
                  <a:gd name="connsiteY6" fmla="*/ 0 h 1750514"/>
                  <a:gd name="connsiteX0" fmla="*/ 390525 w 3757725"/>
                  <a:gd name="connsiteY0" fmla="*/ 0 h 1750514"/>
                  <a:gd name="connsiteX1" fmla="*/ 3357131 w 3757725"/>
                  <a:gd name="connsiteY1" fmla="*/ 4763 h 1750514"/>
                  <a:gd name="connsiteX2" fmla="*/ 3757612 w 3757725"/>
                  <a:gd name="connsiteY2" fmla="*/ 206203 h 1750514"/>
                  <a:gd name="connsiteX3" fmla="*/ 3747656 w 3757725"/>
                  <a:gd name="connsiteY3" fmla="*/ 1750514 h 1750514"/>
                  <a:gd name="connsiteX4" fmla="*/ 0 w 3757725"/>
                  <a:gd name="connsiteY4" fmla="*/ 1750514 h 1750514"/>
                  <a:gd name="connsiteX5" fmla="*/ 38100 w 3757725"/>
                  <a:gd name="connsiteY5" fmla="*/ 153815 h 1750514"/>
                  <a:gd name="connsiteX6" fmla="*/ 390525 w 3757725"/>
                  <a:gd name="connsiteY6" fmla="*/ 0 h 1750514"/>
                  <a:gd name="connsiteX0" fmla="*/ 390525 w 3780993"/>
                  <a:gd name="connsiteY0" fmla="*/ 0 h 1750514"/>
                  <a:gd name="connsiteX1" fmla="*/ 3357131 w 3780993"/>
                  <a:gd name="connsiteY1" fmla="*/ 4763 h 1750514"/>
                  <a:gd name="connsiteX2" fmla="*/ 3757612 w 3780993"/>
                  <a:gd name="connsiteY2" fmla="*/ 206203 h 1750514"/>
                  <a:gd name="connsiteX3" fmla="*/ 3780993 w 3780993"/>
                  <a:gd name="connsiteY3" fmla="*/ 1750514 h 1750514"/>
                  <a:gd name="connsiteX4" fmla="*/ 0 w 3780993"/>
                  <a:gd name="connsiteY4" fmla="*/ 1750514 h 1750514"/>
                  <a:gd name="connsiteX5" fmla="*/ 38100 w 3780993"/>
                  <a:gd name="connsiteY5" fmla="*/ 153815 h 1750514"/>
                  <a:gd name="connsiteX6" fmla="*/ 390525 w 3780993"/>
                  <a:gd name="connsiteY6" fmla="*/ 0 h 175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80993" h="1750514">
                    <a:moveTo>
                      <a:pt x="390525" y="0"/>
                    </a:moveTo>
                    <a:lnTo>
                      <a:pt x="3357131" y="4763"/>
                    </a:lnTo>
                    <a:cubicBezTo>
                      <a:pt x="3590637" y="79847"/>
                      <a:pt x="3733656" y="145405"/>
                      <a:pt x="3757612" y="206203"/>
                    </a:cubicBezTo>
                    <a:cubicBezTo>
                      <a:pt x="3759056" y="703511"/>
                      <a:pt x="3779549" y="1253206"/>
                      <a:pt x="3780993" y="1750514"/>
                    </a:cubicBezTo>
                    <a:lnTo>
                      <a:pt x="0" y="1750514"/>
                    </a:lnTo>
                    <a:cubicBezTo>
                      <a:pt x="65087" y="1389731"/>
                      <a:pt x="-26987" y="514598"/>
                      <a:pt x="38100" y="153815"/>
                    </a:cubicBez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2C090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F99D715-E3EC-45DC-AB68-A06046748C69}"/>
                  </a:ext>
                </a:extLst>
              </p:cNvPr>
              <p:cNvSpPr/>
              <p:nvPr/>
            </p:nvSpPr>
            <p:spPr>
              <a:xfrm>
                <a:off x="-5085438" y="6638925"/>
                <a:ext cx="2856588" cy="62581"/>
              </a:xfrm>
              <a:prstGeom prst="rect">
                <a:avLst/>
              </a:prstGeom>
              <a:solidFill>
                <a:srgbClr val="45221A"/>
              </a:solidFill>
              <a:ln>
                <a:solidFill>
                  <a:srgbClr val="45221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C290D6F-6F33-4969-8188-4E80AC59DBF9}"/>
                  </a:ext>
                </a:extLst>
              </p:cNvPr>
              <p:cNvSpPr/>
              <p:nvPr/>
            </p:nvSpPr>
            <p:spPr>
              <a:xfrm>
                <a:off x="-3752777" y="5938045"/>
                <a:ext cx="173286" cy="699101"/>
              </a:xfrm>
              <a:prstGeom prst="rect">
                <a:avLst/>
              </a:prstGeom>
              <a:solidFill>
                <a:srgbClr val="4B241D"/>
              </a:solidFill>
              <a:ln>
                <a:solidFill>
                  <a:srgbClr val="4B24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Flowchart: Manual Operation 123">
                <a:extLst>
                  <a:ext uri="{FF2B5EF4-FFF2-40B4-BE49-F238E27FC236}">
                    <a16:creationId xmlns:a16="http://schemas.microsoft.com/office/drawing/2014/main" id="{625DEAF1-82E8-435A-A407-9BDDF170B447}"/>
                  </a:ext>
                </a:extLst>
              </p:cNvPr>
              <p:cNvSpPr/>
              <p:nvPr/>
            </p:nvSpPr>
            <p:spPr>
              <a:xfrm>
                <a:off x="-6437559" y="8498797"/>
                <a:ext cx="5637196" cy="1548834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11602"/>
                  <a:gd name="connsiteY0" fmla="*/ 0 h 10000"/>
                  <a:gd name="connsiteX1" fmla="*/ 10000 w 11602"/>
                  <a:gd name="connsiteY1" fmla="*/ 0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602"/>
                  <a:gd name="connsiteY0" fmla="*/ 0 h 10000"/>
                  <a:gd name="connsiteX1" fmla="*/ 9880 w 11602"/>
                  <a:gd name="connsiteY1" fmla="*/ 1311 h 10000"/>
                  <a:gd name="connsiteX2" fmla="*/ 11602 w 11602"/>
                  <a:gd name="connsiteY2" fmla="*/ 9672 h 10000"/>
                  <a:gd name="connsiteX3" fmla="*/ 2000 w 11602"/>
                  <a:gd name="connsiteY3" fmla="*/ 10000 h 10000"/>
                  <a:gd name="connsiteX4" fmla="*/ 0 w 11602"/>
                  <a:gd name="connsiteY4" fmla="*/ 0 h 10000"/>
                  <a:gd name="connsiteX0" fmla="*/ 0 w 11770"/>
                  <a:gd name="connsiteY0" fmla="*/ 0 h 10000"/>
                  <a:gd name="connsiteX1" fmla="*/ 9880 w 11770"/>
                  <a:gd name="connsiteY1" fmla="*/ 1311 h 10000"/>
                  <a:gd name="connsiteX2" fmla="*/ 11770 w 11770"/>
                  <a:gd name="connsiteY2" fmla="*/ 9606 h 10000"/>
                  <a:gd name="connsiteX3" fmla="*/ 2000 w 11770"/>
                  <a:gd name="connsiteY3" fmla="*/ 10000 h 10000"/>
                  <a:gd name="connsiteX4" fmla="*/ 0 w 11770"/>
                  <a:gd name="connsiteY4" fmla="*/ 0 h 10000"/>
                  <a:gd name="connsiteX0" fmla="*/ 0 w 11578"/>
                  <a:gd name="connsiteY0" fmla="*/ 0 h 10000"/>
                  <a:gd name="connsiteX1" fmla="*/ 9880 w 11578"/>
                  <a:gd name="connsiteY1" fmla="*/ 1311 h 10000"/>
                  <a:gd name="connsiteX2" fmla="*/ 11578 w 11578"/>
                  <a:gd name="connsiteY2" fmla="*/ 9868 h 10000"/>
                  <a:gd name="connsiteX3" fmla="*/ 2000 w 11578"/>
                  <a:gd name="connsiteY3" fmla="*/ 10000 h 10000"/>
                  <a:gd name="connsiteX4" fmla="*/ 0 w 11578"/>
                  <a:gd name="connsiteY4" fmla="*/ 0 h 10000"/>
                  <a:gd name="connsiteX0" fmla="*/ 0 w 11842"/>
                  <a:gd name="connsiteY0" fmla="*/ 0 h 10000"/>
                  <a:gd name="connsiteX1" fmla="*/ 9880 w 11842"/>
                  <a:gd name="connsiteY1" fmla="*/ 1311 h 10000"/>
                  <a:gd name="connsiteX2" fmla="*/ 11842 w 11842"/>
                  <a:gd name="connsiteY2" fmla="*/ 9344 h 10000"/>
                  <a:gd name="connsiteX3" fmla="*/ 2000 w 11842"/>
                  <a:gd name="connsiteY3" fmla="*/ 10000 h 10000"/>
                  <a:gd name="connsiteX4" fmla="*/ 0 w 11842"/>
                  <a:gd name="connsiteY4" fmla="*/ 0 h 10000"/>
                  <a:gd name="connsiteX0" fmla="*/ 0 w 12250"/>
                  <a:gd name="connsiteY0" fmla="*/ 0 h 10655"/>
                  <a:gd name="connsiteX1" fmla="*/ 9880 w 12250"/>
                  <a:gd name="connsiteY1" fmla="*/ 1311 h 10655"/>
                  <a:gd name="connsiteX2" fmla="*/ 12250 w 12250"/>
                  <a:gd name="connsiteY2" fmla="*/ 10655 h 10655"/>
                  <a:gd name="connsiteX3" fmla="*/ 2000 w 12250"/>
                  <a:gd name="connsiteY3" fmla="*/ 10000 h 10655"/>
                  <a:gd name="connsiteX4" fmla="*/ 0 w 12250"/>
                  <a:gd name="connsiteY4" fmla="*/ 0 h 10655"/>
                  <a:gd name="connsiteX0" fmla="*/ 1963 w 14213"/>
                  <a:gd name="connsiteY0" fmla="*/ 0 h 10655"/>
                  <a:gd name="connsiteX1" fmla="*/ 11843 w 14213"/>
                  <a:gd name="connsiteY1" fmla="*/ 1311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  <a:gd name="connsiteX0" fmla="*/ 1963 w 14213"/>
                  <a:gd name="connsiteY0" fmla="*/ 0 h 10655"/>
                  <a:gd name="connsiteX1" fmla="*/ 11747 w 14213"/>
                  <a:gd name="connsiteY1" fmla="*/ 66 h 10655"/>
                  <a:gd name="connsiteX2" fmla="*/ 14213 w 14213"/>
                  <a:gd name="connsiteY2" fmla="*/ 10655 h 10655"/>
                  <a:gd name="connsiteX3" fmla="*/ 0 w 14213"/>
                  <a:gd name="connsiteY3" fmla="*/ 10262 h 10655"/>
                  <a:gd name="connsiteX4" fmla="*/ 1963 w 14213"/>
                  <a:gd name="connsiteY4" fmla="*/ 0 h 10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13" h="10655">
                    <a:moveTo>
                      <a:pt x="1963" y="0"/>
                    </a:moveTo>
                    <a:lnTo>
                      <a:pt x="11747" y="66"/>
                    </a:lnTo>
                    <a:cubicBezTo>
                      <a:pt x="12441" y="2919"/>
                      <a:pt x="13639" y="7868"/>
                      <a:pt x="14213" y="10655"/>
                    </a:cubicBezTo>
                    <a:lnTo>
                      <a:pt x="0" y="10262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rgbClr val="684035"/>
              </a:solidFill>
              <a:ln>
                <a:solidFill>
                  <a:srgbClr val="68403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CC4D73-54B7-42EB-BB7E-C83D4138397A}"/>
              </a:ext>
            </a:extLst>
          </p:cNvPr>
          <p:cNvGrpSpPr/>
          <p:nvPr/>
        </p:nvGrpSpPr>
        <p:grpSpPr>
          <a:xfrm flipH="1">
            <a:off x="444376" y="4540512"/>
            <a:ext cx="3103238" cy="5938400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40A36D1-548E-480F-8315-003DD6D15806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C7DF684B-46CA-4C6A-B07C-964ED5B55FED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E20160FC-FADB-4D34-8AC4-E96ACF93EBBE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85ACA8A2-DB46-40BE-936C-29FB398C550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682BFE6-DF39-4402-98C2-005C580804E8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A7845FA0-A11E-403F-A719-5ACFE659E99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3899B919-4F28-4D4A-B3FC-312D3B61EFB0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71">
              <a:extLst>
                <a:ext uri="{FF2B5EF4-FFF2-40B4-BE49-F238E27FC236}">
                  <a16:creationId xmlns:a16="http://schemas.microsoft.com/office/drawing/2014/main" id="{50DFB064-2D57-4759-AC7C-F8303C02120A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5DBB5534-690E-45D5-80A5-BA90FD92B78E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1F656F92-9ECA-4283-B153-814C3FB324DE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B73C9C9-CB59-4855-BD72-9DF2BBE17E7C}"/>
              </a:ext>
            </a:extLst>
          </p:cNvPr>
          <p:cNvGrpSpPr/>
          <p:nvPr/>
        </p:nvGrpSpPr>
        <p:grpSpPr>
          <a:xfrm>
            <a:off x="11730015" y="4754042"/>
            <a:ext cx="1948715" cy="3729088"/>
            <a:chOff x="6668910" y="3698231"/>
            <a:chExt cx="1528908" cy="2925738"/>
          </a:xfrm>
          <a:solidFill>
            <a:srgbClr val="FBF4D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0A0CA6B-D5F9-4D94-B2FA-8C8543DB8DC0}"/>
                </a:ext>
              </a:extLst>
            </p:cNvPr>
            <p:cNvSpPr/>
            <p:nvPr/>
          </p:nvSpPr>
          <p:spPr>
            <a:xfrm>
              <a:off x="6688090" y="4961633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3" name="Rectangle 7">
              <a:extLst>
                <a:ext uri="{FF2B5EF4-FFF2-40B4-BE49-F238E27FC236}">
                  <a16:creationId xmlns:a16="http://schemas.microsoft.com/office/drawing/2014/main" id="{57768DA0-8130-40A5-BB8D-CD68C052F827}"/>
                </a:ext>
              </a:extLst>
            </p:cNvPr>
            <p:cNvSpPr/>
            <p:nvPr/>
          </p:nvSpPr>
          <p:spPr>
            <a:xfrm rot="16200000" flipH="1">
              <a:off x="6910283" y="5425323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4" name="Rectangle 7">
              <a:extLst>
                <a:ext uri="{FF2B5EF4-FFF2-40B4-BE49-F238E27FC236}">
                  <a16:creationId xmlns:a16="http://schemas.microsoft.com/office/drawing/2014/main" id="{AD7B2B1D-C726-414B-B82D-E159BB204C3F}"/>
                </a:ext>
              </a:extLst>
            </p:cNvPr>
            <p:cNvSpPr/>
            <p:nvPr/>
          </p:nvSpPr>
          <p:spPr>
            <a:xfrm rot="16416339">
              <a:off x="6721221" y="4358198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5" name="Rectangle 6">
              <a:extLst>
                <a:ext uri="{FF2B5EF4-FFF2-40B4-BE49-F238E27FC236}">
                  <a16:creationId xmlns:a16="http://schemas.microsoft.com/office/drawing/2014/main" id="{526839BF-C781-4428-BE0A-22EB628EB7B7}"/>
                </a:ext>
              </a:extLst>
            </p:cNvPr>
            <p:cNvSpPr/>
            <p:nvPr/>
          </p:nvSpPr>
          <p:spPr>
            <a:xfrm rot="20613074">
              <a:off x="6781401" y="5037307"/>
              <a:ext cx="114723" cy="637507"/>
            </a:xfrm>
            <a:custGeom>
              <a:avLst/>
              <a:gdLst>
                <a:gd name="connsiteX0" fmla="*/ 0 w 183356"/>
                <a:gd name="connsiteY0" fmla="*/ 0 h 176004"/>
                <a:gd name="connsiteX1" fmla="*/ 183356 w 183356"/>
                <a:gd name="connsiteY1" fmla="*/ 0 h 176004"/>
                <a:gd name="connsiteX2" fmla="*/ 183356 w 183356"/>
                <a:gd name="connsiteY2" fmla="*/ 176004 h 176004"/>
                <a:gd name="connsiteX3" fmla="*/ 0 w 183356"/>
                <a:gd name="connsiteY3" fmla="*/ 176004 h 176004"/>
                <a:gd name="connsiteX4" fmla="*/ 0 w 183356"/>
                <a:gd name="connsiteY4" fmla="*/ 0 h 176004"/>
                <a:gd name="connsiteX0" fmla="*/ 33337 w 183356"/>
                <a:gd name="connsiteY0" fmla="*/ 0 h 614154"/>
                <a:gd name="connsiteX1" fmla="*/ 183356 w 183356"/>
                <a:gd name="connsiteY1" fmla="*/ 438150 h 614154"/>
                <a:gd name="connsiteX2" fmla="*/ 183356 w 183356"/>
                <a:gd name="connsiteY2" fmla="*/ 614154 h 614154"/>
                <a:gd name="connsiteX3" fmla="*/ 0 w 183356"/>
                <a:gd name="connsiteY3" fmla="*/ 614154 h 614154"/>
                <a:gd name="connsiteX4" fmla="*/ 33337 w 183356"/>
                <a:gd name="connsiteY4" fmla="*/ 0 h 614154"/>
                <a:gd name="connsiteX0" fmla="*/ 0 w 150019"/>
                <a:gd name="connsiteY0" fmla="*/ 0 h 614154"/>
                <a:gd name="connsiteX1" fmla="*/ 150019 w 150019"/>
                <a:gd name="connsiteY1" fmla="*/ 438150 h 614154"/>
                <a:gd name="connsiteX2" fmla="*/ 150019 w 150019"/>
                <a:gd name="connsiteY2" fmla="*/ 614154 h 614154"/>
                <a:gd name="connsiteX3" fmla="*/ 35719 w 150019"/>
                <a:gd name="connsiteY3" fmla="*/ 297448 h 614154"/>
                <a:gd name="connsiteX4" fmla="*/ 0 w 150019"/>
                <a:gd name="connsiteY4" fmla="*/ 0 h 614154"/>
                <a:gd name="connsiteX0" fmla="*/ 0 w 140494"/>
                <a:gd name="connsiteY0" fmla="*/ 0 h 618917"/>
                <a:gd name="connsiteX1" fmla="*/ 140494 w 140494"/>
                <a:gd name="connsiteY1" fmla="*/ 442913 h 618917"/>
                <a:gd name="connsiteX2" fmla="*/ 140494 w 140494"/>
                <a:gd name="connsiteY2" fmla="*/ 618917 h 618917"/>
                <a:gd name="connsiteX3" fmla="*/ 26194 w 140494"/>
                <a:gd name="connsiteY3" fmla="*/ 302211 h 618917"/>
                <a:gd name="connsiteX4" fmla="*/ 0 w 140494"/>
                <a:gd name="connsiteY4" fmla="*/ 0 h 618917"/>
                <a:gd name="connsiteX0" fmla="*/ 0 w 140494"/>
                <a:gd name="connsiteY0" fmla="*/ 0 h 621298"/>
                <a:gd name="connsiteX1" fmla="*/ 140494 w 140494"/>
                <a:gd name="connsiteY1" fmla="*/ 445294 h 621298"/>
                <a:gd name="connsiteX2" fmla="*/ 140494 w 140494"/>
                <a:gd name="connsiteY2" fmla="*/ 621298 h 621298"/>
                <a:gd name="connsiteX3" fmla="*/ 26194 w 140494"/>
                <a:gd name="connsiteY3" fmla="*/ 304592 h 621298"/>
                <a:gd name="connsiteX4" fmla="*/ 0 w 140494"/>
                <a:gd name="connsiteY4" fmla="*/ 0 h 6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4" h="621298">
                  <a:moveTo>
                    <a:pt x="0" y="0"/>
                  </a:moveTo>
                  <a:lnTo>
                    <a:pt x="140494" y="445294"/>
                  </a:lnTo>
                  <a:lnTo>
                    <a:pt x="140494" y="621298"/>
                  </a:lnTo>
                  <a:lnTo>
                    <a:pt x="26194" y="3045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3A129673-9276-4280-A507-F93399175120}"/>
                </a:ext>
              </a:extLst>
            </p:cNvPr>
            <p:cNvSpPr/>
            <p:nvPr/>
          </p:nvSpPr>
          <p:spPr>
            <a:xfrm>
              <a:off x="6987196" y="5567166"/>
              <a:ext cx="140494" cy="1056803"/>
            </a:xfrm>
            <a:prstGeom prst="roundRect">
              <a:avLst>
                <a:gd name="adj" fmla="val 33616"/>
              </a:avLst>
            </a:prstGeom>
            <a:grp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80F4E1D6-AE78-48DE-8E93-B43F93A315DE}"/>
                </a:ext>
              </a:extLst>
            </p:cNvPr>
            <p:cNvSpPr/>
            <p:nvPr/>
          </p:nvSpPr>
          <p:spPr>
            <a:xfrm flipH="1">
              <a:off x="7661240" y="3727760"/>
              <a:ext cx="488987" cy="446461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416589"/>
                <a:gd name="connsiteY0" fmla="*/ 0 h 167890"/>
                <a:gd name="connsiteX1" fmla="*/ 1347944 w 1416589"/>
                <a:gd name="connsiteY1" fmla="*/ 66591 h 167890"/>
                <a:gd name="connsiteX2" fmla="*/ 1354158 w 1416589"/>
                <a:gd name="connsiteY2" fmla="*/ 161169 h 167890"/>
                <a:gd name="connsiteX3" fmla="*/ 0 w 1416589"/>
                <a:gd name="connsiteY3" fmla="*/ 133144 h 167890"/>
                <a:gd name="connsiteX4" fmla="*/ 76203 w 1416589"/>
                <a:gd name="connsiteY4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76203 w 1416589"/>
                <a:gd name="connsiteY0" fmla="*/ 0 h 167890"/>
                <a:gd name="connsiteX1" fmla="*/ 1201637 w 1416589"/>
                <a:gd name="connsiteY1" fmla="*/ 39435 h 167890"/>
                <a:gd name="connsiteX2" fmla="*/ 1347944 w 1416589"/>
                <a:gd name="connsiteY2" fmla="*/ 66591 h 167890"/>
                <a:gd name="connsiteX3" fmla="*/ 1354158 w 1416589"/>
                <a:gd name="connsiteY3" fmla="*/ 161169 h 167890"/>
                <a:gd name="connsiteX4" fmla="*/ 0 w 1416589"/>
                <a:gd name="connsiteY4" fmla="*/ 133144 h 167890"/>
                <a:gd name="connsiteX5" fmla="*/ 76203 w 1416589"/>
                <a:gd name="connsiteY5" fmla="*/ 0 h 167890"/>
                <a:gd name="connsiteX0" fmla="*/ 554141 w 1416589"/>
                <a:gd name="connsiteY0" fmla="*/ 86708 h 128455"/>
                <a:gd name="connsiteX1" fmla="*/ 1201637 w 1416589"/>
                <a:gd name="connsiteY1" fmla="*/ 0 h 128455"/>
                <a:gd name="connsiteX2" fmla="*/ 1347944 w 1416589"/>
                <a:gd name="connsiteY2" fmla="*/ 27156 h 128455"/>
                <a:gd name="connsiteX3" fmla="*/ 1354158 w 1416589"/>
                <a:gd name="connsiteY3" fmla="*/ 121734 h 128455"/>
                <a:gd name="connsiteX4" fmla="*/ 0 w 1416589"/>
                <a:gd name="connsiteY4" fmla="*/ 93709 h 128455"/>
                <a:gd name="connsiteX5" fmla="*/ 554141 w 1416589"/>
                <a:gd name="connsiteY5" fmla="*/ 86708 h 128455"/>
                <a:gd name="connsiteX0" fmla="*/ 0 w 862448"/>
                <a:gd name="connsiteY0" fmla="*/ 86708 h 128455"/>
                <a:gd name="connsiteX1" fmla="*/ 647496 w 862448"/>
                <a:gd name="connsiteY1" fmla="*/ 0 h 128455"/>
                <a:gd name="connsiteX2" fmla="*/ 793803 w 862448"/>
                <a:gd name="connsiteY2" fmla="*/ 27156 h 128455"/>
                <a:gd name="connsiteX3" fmla="*/ 800017 w 862448"/>
                <a:gd name="connsiteY3" fmla="*/ 121734 h 128455"/>
                <a:gd name="connsiteX4" fmla="*/ 0 w 862448"/>
                <a:gd name="connsiteY4" fmla="*/ 86708 h 128455"/>
                <a:gd name="connsiteX0" fmla="*/ 0 w 749714"/>
                <a:gd name="connsiteY0" fmla="*/ 86501 h 128455"/>
                <a:gd name="connsiteX1" fmla="*/ 534762 w 749714"/>
                <a:gd name="connsiteY1" fmla="*/ 0 h 128455"/>
                <a:gd name="connsiteX2" fmla="*/ 681069 w 749714"/>
                <a:gd name="connsiteY2" fmla="*/ 27156 h 128455"/>
                <a:gd name="connsiteX3" fmla="*/ 687283 w 749714"/>
                <a:gd name="connsiteY3" fmla="*/ 121734 h 128455"/>
                <a:gd name="connsiteX4" fmla="*/ 0 w 749714"/>
                <a:gd name="connsiteY4" fmla="*/ 86501 h 128455"/>
                <a:gd name="connsiteX0" fmla="*/ 152521 w 214952"/>
                <a:gd name="connsiteY0" fmla="*/ 121734 h 128455"/>
                <a:gd name="connsiteX1" fmla="*/ 0 w 214952"/>
                <a:gd name="connsiteY1" fmla="*/ 0 h 128455"/>
                <a:gd name="connsiteX2" fmla="*/ 146307 w 214952"/>
                <a:gd name="connsiteY2" fmla="*/ 27156 h 128455"/>
                <a:gd name="connsiteX3" fmla="*/ 152521 w 214952"/>
                <a:gd name="connsiteY3" fmla="*/ 121734 h 128455"/>
                <a:gd name="connsiteX0" fmla="*/ 520876 w 583307"/>
                <a:gd name="connsiteY0" fmla="*/ 121734 h 128455"/>
                <a:gd name="connsiteX1" fmla="*/ 1216 w 583307"/>
                <a:gd name="connsiteY1" fmla="*/ 114482 h 128455"/>
                <a:gd name="connsiteX2" fmla="*/ 368355 w 583307"/>
                <a:gd name="connsiteY2" fmla="*/ 0 h 128455"/>
                <a:gd name="connsiteX3" fmla="*/ 514662 w 583307"/>
                <a:gd name="connsiteY3" fmla="*/ 27156 h 128455"/>
                <a:gd name="connsiteX4" fmla="*/ 520876 w 583307"/>
                <a:gd name="connsiteY4" fmla="*/ 121734 h 128455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21493 w 583924"/>
                <a:gd name="connsiteY0" fmla="*/ 123896 h 130617"/>
                <a:gd name="connsiteX1" fmla="*/ 1833 w 583924"/>
                <a:gd name="connsiteY1" fmla="*/ 116644 h 130617"/>
                <a:gd name="connsiteX2" fmla="*/ 234935 w 583924"/>
                <a:gd name="connsiteY2" fmla="*/ 0 h 130617"/>
                <a:gd name="connsiteX3" fmla="*/ 515279 w 583924"/>
                <a:gd name="connsiteY3" fmla="*/ 29318 h 130617"/>
                <a:gd name="connsiteX4" fmla="*/ 521493 w 583924"/>
                <a:gd name="connsiteY4" fmla="*/ 123896 h 130617"/>
                <a:gd name="connsiteX0" fmla="*/ 519662 w 582093"/>
                <a:gd name="connsiteY0" fmla="*/ 94593 h 101314"/>
                <a:gd name="connsiteX1" fmla="*/ 2 w 582093"/>
                <a:gd name="connsiteY1" fmla="*/ 87341 h 101314"/>
                <a:gd name="connsiteX2" fmla="*/ 513448 w 582093"/>
                <a:gd name="connsiteY2" fmla="*/ 15 h 101314"/>
                <a:gd name="connsiteX3" fmla="*/ 519662 w 582093"/>
                <a:gd name="connsiteY3" fmla="*/ 94593 h 101314"/>
                <a:gd name="connsiteX0" fmla="*/ 528398 w 590829"/>
                <a:gd name="connsiteY0" fmla="*/ 118728 h 125449"/>
                <a:gd name="connsiteX1" fmla="*/ 8738 w 590829"/>
                <a:gd name="connsiteY1" fmla="*/ 111476 h 125449"/>
                <a:gd name="connsiteX2" fmla="*/ 224033 w 590829"/>
                <a:gd name="connsiteY2" fmla="*/ 4560 h 125449"/>
                <a:gd name="connsiteX3" fmla="*/ 522184 w 590829"/>
                <a:gd name="connsiteY3" fmla="*/ 24150 h 125449"/>
                <a:gd name="connsiteX4" fmla="*/ 528398 w 590829"/>
                <a:gd name="connsiteY4" fmla="*/ 118728 h 125449"/>
                <a:gd name="connsiteX0" fmla="*/ 477050 w 577683"/>
                <a:gd name="connsiteY0" fmla="*/ 83749 h 115313"/>
                <a:gd name="connsiteX1" fmla="*/ 8738 w 577683"/>
                <a:gd name="connsiteY1" fmla="*/ 111476 h 115313"/>
                <a:gd name="connsiteX2" fmla="*/ 224033 w 577683"/>
                <a:gd name="connsiteY2" fmla="*/ 4560 h 115313"/>
                <a:gd name="connsiteX3" fmla="*/ 522184 w 577683"/>
                <a:gd name="connsiteY3" fmla="*/ 24150 h 115313"/>
                <a:gd name="connsiteX4" fmla="*/ 477050 w 577683"/>
                <a:gd name="connsiteY4" fmla="*/ 83749 h 115313"/>
                <a:gd name="connsiteX0" fmla="*/ 477050 w 570150"/>
                <a:gd name="connsiteY0" fmla="*/ 83749 h 115313"/>
                <a:gd name="connsiteX1" fmla="*/ 8738 w 570150"/>
                <a:gd name="connsiteY1" fmla="*/ 111476 h 115313"/>
                <a:gd name="connsiteX2" fmla="*/ 224033 w 570150"/>
                <a:gd name="connsiteY2" fmla="*/ 4560 h 115313"/>
                <a:gd name="connsiteX3" fmla="*/ 522184 w 570150"/>
                <a:gd name="connsiteY3" fmla="*/ 24150 h 115313"/>
                <a:gd name="connsiteX4" fmla="*/ 477050 w 570150"/>
                <a:gd name="connsiteY4" fmla="*/ 83749 h 115313"/>
                <a:gd name="connsiteX0" fmla="*/ 477050 w 551642"/>
                <a:gd name="connsiteY0" fmla="*/ 83514 h 115078"/>
                <a:gd name="connsiteX1" fmla="*/ 8738 w 551642"/>
                <a:gd name="connsiteY1" fmla="*/ 111241 h 115078"/>
                <a:gd name="connsiteX2" fmla="*/ 224033 w 551642"/>
                <a:gd name="connsiteY2" fmla="*/ 4325 h 115078"/>
                <a:gd name="connsiteX3" fmla="*/ 522184 w 551642"/>
                <a:gd name="connsiteY3" fmla="*/ 23915 h 115078"/>
                <a:gd name="connsiteX4" fmla="*/ 529633 w 551642"/>
                <a:gd name="connsiteY4" fmla="*/ 50356 h 115078"/>
                <a:gd name="connsiteX5" fmla="*/ 477050 w 551642"/>
                <a:gd name="connsiteY5" fmla="*/ 83514 h 115078"/>
                <a:gd name="connsiteX0" fmla="*/ 477050 w 549228"/>
                <a:gd name="connsiteY0" fmla="*/ 83514 h 115078"/>
                <a:gd name="connsiteX1" fmla="*/ 8738 w 549228"/>
                <a:gd name="connsiteY1" fmla="*/ 111241 h 115078"/>
                <a:gd name="connsiteX2" fmla="*/ 224033 w 549228"/>
                <a:gd name="connsiteY2" fmla="*/ 4325 h 115078"/>
                <a:gd name="connsiteX3" fmla="*/ 522184 w 549228"/>
                <a:gd name="connsiteY3" fmla="*/ 23915 h 115078"/>
                <a:gd name="connsiteX4" fmla="*/ 521909 w 549228"/>
                <a:gd name="connsiteY4" fmla="*/ 48809 h 115078"/>
                <a:gd name="connsiteX5" fmla="*/ 477050 w 549228"/>
                <a:gd name="connsiteY5" fmla="*/ 83514 h 115078"/>
                <a:gd name="connsiteX0" fmla="*/ 461479 w 549228"/>
                <a:gd name="connsiteY0" fmla="*/ 84193 h 115131"/>
                <a:gd name="connsiteX1" fmla="*/ 8738 w 549228"/>
                <a:gd name="connsiteY1" fmla="*/ 111241 h 115131"/>
                <a:gd name="connsiteX2" fmla="*/ 224033 w 549228"/>
                <a:gd name="connsiteY2" fmla="*/ 4325 h 115131"/>
                <a:gd name="connsiteX3" fmla="*/ 522184 w 549228"/>
                <a:gd name="connsiteY3" fmla="*/ 23915 h 115131"/>
                <a:gd name="connsiteX4" fmla="*/ 521909 w 549228"/>
                <a:gd name="connsiteY4" fmla="*/ 48809 h 115131"/>
                <a:gd name="connsiteX5" fmla="*/ 461479 w 549228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3006"/>
                <a:gd name="connsiteY0" fmla="*/ 84193 h 115131"/>
                <a:gd name="connsiteX1" fmla="*/ 8738 w 553006"/>
                <a:gd name="connsiteY1" fmla="*/ 111241 h 115131"/>
                <a:gd name="connsiteX2" fmla="*/ 224033 w 553006"/>
                <a:gd name="connsiteY2" fmla="*/ 4325 h 115131"/>
                <a:gd name="connsiteX3" fmla="*/ 522184 w 553006"/>
                <a:gd name="connsiteY3" fmla="*/ 23915 h 115131"/>
                <a:gd name="connsiteX4" fmla="*/ 533494 w 553006"/>
                <a:gd name="connsiteY4" fmla="*/ 51131 h 115131"/>
                <a:gd name="connsiteX5" fmla="*/ 461479 w 553006"/>
                <a:gd name="connsiteY5" fmla="*/ 84193 h 115131"/>
                <a:gd name="connsiteX0" fmla="*/ 461479 w 559037"/>
                <a:gd name="connsiteY0" fmla="*/ 84193 h 115131"/>
                <a:gd name="connsiteX1" fmla="*/ 8738 w 559037"/>
                <a:gd name="connsiteY1" fmla="*/ 111241 h 115131"/>
                <a:gd name="connsiteX2" fmla="*/ 224033 w 559037"/>
                <a:gd name="connsiteY2" fmla="*/ 4325 h 115131"/>
                <a:gd name="connsiteX3" fmla="*/ 522184 w 559037"/>
                <a:gd name="connsiteY3" fmla="*/ 23915 h 115131"/>
                <a:gd name="connsiteX4" fmla="*/ 533494 w 559037"/>
                <a:gd name="connsiteY4" fmla="*/ 51131 h 115131"/>
                <a:gd name="connsiteX5" fmla="*/ 461479 w 559037"/>
                <a:gd name="connsiteY5" fmla="*/ 84193 h 115131"/>
                <a:gd name="connsiteX0" fmla="*/ 461479 w 563340"/>
                <a:gd name="connsiteY0" fmla="*/ 84193 h 115131"/>
                <a:gd name="connsiteX1" fmla="*/ 8738 w 563340"/>
                <a:gd name="connsiteY1" fmla="*/ 111241 h 115131"/>
                <a:gd name="connsiteX2" fmla="*/ 224033 w 563340"/>
                <a:gd name="connsiteY2" fmla="*/ 4325 h 115131"/>
                <a:gd name="connsiteX3" fmla="*/ 522184 w 563340"/>
                <a:gd name="connsiteY3" fmla="*/ 23915 h 115131"/>
                <a:gd name="connsiteX4" fmla="*/ 542093 w 563340"/>
                <a:gd name="connsiteY4" fmla="*/ 55703 h 115131"/>
                <a:gd name="connsiteX5" fmla="*/ 461479 w 563340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261"/>
                <a:gd name="connsiteY0" fmla="*/ 84193 h 115131"/>
                <a:gd name="connsiteX1" fmla="*/ 8738 w 554261"/>
                <a:gd name="connsiteY1" fmla="*/ 111241 h 115131"/>
                <a:gd name="connsiteX2" fmla="*/ 224033 w 554261"/>
                <a:gd name="connsiteY2" fmla="*/ 4325 h 115131"/>
                <a:gd name="connsiteX3" fmla="*/ 522184 w 554261"/>
                <a:gd name="connsiteY3" fmla="*/ 23915 h 115131"/>
                <a:gd name="connsiteX4" fmla="*/ 542093 w 554261"/>
                <a:gd name="connsiteY4" fmla="*/ 55703 h 115131"/>
                <a:gd name="connsiteX5" fmla="*/ 461479 w 554261"/>
                <a:gd name="connsiteY5" fmla="*/ 84193 h 115131"/>
                <a:gd name="connsiteX0" fmla="*/ 461479 w 554587"/>
                <a:gd name="connsiteY0" fmla="*/ 84193 h 115131"/>
                <a:gd name="connsiteX1" fmla="*/ 8738 w 554587"/>
                <a:gd name="connsiteY1" fmla="*/ 111241 h 115131"/>
                <a:gd name="connsiteX2" fmla="*/ 224033 w 554587"/>
                <a:gd name="connsiteY2" fmla="*/ 4325 h 115131"/>
                <a:gd name="connsiteX3" fmla="*/ 522184 w 554587"/>
                <a:gd name="connsiteY3" fmla="*/ 23915 h 115131"/>
                <a:gd name="connsiteX4" fmla="*/ 542093 w 554587"/>
                <a:gd name="connsiteY4" fmla="*/ 55703 h 115131"/>
                <a:gd name="connsiteX5" fmla="*/ 493109 w 554587"/>
                <a:gd name="connsiteY5" fmla="*/ 98120 h 115131"/>
                <a:gd name="connsiteX6" fmla="*/ 461479 w 554587"/>
                <a:gd name="connsiteY6" fmla="*/ 84193 h 11513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5521"/>
                <a:gd name="connsiteX1" fmla="*/ 8738 w 554587"/>
                <a:gd name="connsiteY1" fmla="*/ 111241 h 115521"/>
                <a:gd name="connsiteX2" fmla="*/ 224033 w 554587"/>
                <a:gd name="connsiteY2" fmla="*/ 4325 h 115521"/>
                <a:gd name="connsiteX3" fmla="*/ 522184 w 554587"/>
                <a:gd name="connsiteY3" fmla="*/ 23915 h 115521"/>
                <a:gd name="connsiteX4" fmla="*/ 542093 w 554587"/>
                <a:gd name="connsiteY4" fmla="*/ 55703 h 115521"/>
                <a:gd name="connsiteX5" fmla="*/ 493109 w 554587"/>
                <a:gd name="connsiteY5" fmla="*/ 98120 h 115521"/>
                <a:gd name="connsiteX6" fmla="*/ 440929 w 554587"/>
                <a:gd name="connsiteY6" fmla="*/ 88623 h 115521"/>
                <a:gd name="connsiteX0" fmla="*/ 440929 w 554587"/>
                <a:gd name="connsiteY0" fmla="*/ 88623 h 117137"/>
                <a:gd name="connsiteX1" fmla="*/ 8738 w 554587"/>
                <a:gd name="connsiteY1" fmla="*/ 111241 h 117137"/>
                <a:gd name="connsiteX2" fmla="*/ 224033 w 554587"/>
                <a:gd name="connsiteY2" fmla="*/ 4325 h 117137"/>
                <a:gd name="connsiteX3" fmla="*/ 522184 w 554587"/>
                <a:gd name="connsiteY3" fmla="*/ 23915 h 117137"/>
                <a:gd name="connsiteX4" fmla="*/ 542093 w 554587"/>
                <a:gd name="connsiteY4" fmla="*/ 55703 h 117137"/>
                <a:gd name="connsiteX5" fmla="*/ 493109 w 554587"/>
                <a:gd name="connsiteY5" fmla="*/ 98120 h 117137"/>
                <a:gd name="connsiteX6" fmla="*/ 440929 w 554587"/>
                <a:gd name="connsiteY6" fmla="*/ 88623 h 117137"/>
                <a:gd name="connsiteX0" fmla="*/ 440929 w 554587"/>
                <a:gd name="connsiteY0" fmla="*/ 88623 h 121672"/>
                <a:gd name="connsiteX1" fmla="*/ 169930 w 554587"/>
                <a:gd name="connsiteY1" fmla="*/ 115045 h 121672"/>
                <a:gd name="connsiteX2" fmla="*/ 8738 w 554587"/>
                <a:gd name="connsiteY2" fmla="*/ 111241 h 121672"/>
                <a:gd name="connsiteX3" fmla="*/ 224033 w 554587"/>
                <a:gd name="connsiteY3" fmla="*/ 4325 h 121672"/>
                <a:gd name="connsiteX4" fmla="*/ 522184 w 554587"/>
                <a:gd name="connsiteY4" fmla="*/ 23915 h 121672"/>
                <a:gd name="connsiteX5" fmla="*/ 542093 w 554587"/>
                <a:gd name="connsiteY5" fmla="*/ 55703 h 121672"/>
                <a:gd name="connsiteX6" fmla="*/ 493109 w 554587"/>
                <a:gd name="connsiteY6" fmla="*/ 98120 h 121672"/>
                <a:gd name="connsiteX7" fmla="*/ 440929 w 554587"/>
                <a:gd name="connsiteY7" fmla="*/ 88623 h 121672"/>
                <a:gd name="connsiteX0" fmla="*/ 440929 w 554587"/>
                <a:gd name="connsiteY0" fmla="*/ 88623 h 135483"/>
                <a:gd name="connsiteX1" fmla="*/ 158610 w 554587"/>
                <a:gd name="connsiteY1" fmla="*/ 134619 h 135483"/>
                <a:gd name="connsiteX2" fmla="*/ 8738 w 554587"/>
                <a:gd name="connsiteY2" fmla="*/ 111241 h 135483"/>
                <a:gd name="connsiteX3" fmla="*/ 224033 w 554587"/>
                <a:gd name="connsiteY3" fmla="*/ 4325 h 135483"/>
                <a:gd name="connsiteX4" fmla="*/ 522184 w 554587"/>
                <a:gd name="connsiteY4" fmla="*/ 23915 h 135483"/>
                <a:gd name="connsiteX5" fmla="*/ 542093 w 554587"/>
                <a:gd name="connsiteY5" fmla="*/ 55703 h 135483"/>
                <a:gd name="connsiteX6" fmla="*/ 493109 w 554587"/>
                <a:gd name="connsiteY6" fmla="*/ 98120 h 135483"/>
                <a:gd name="connsiteX7" fmla="*/ 440929 w 554587"/>
                <a:gd name="connsiteY7" fmla="*/ 88623 h 135483"/>
                <a:gd name="connsiteX0" fmla="*/ 440929 w 554587"/>
                <a:gd name="connsiteY0" fmla="*/ 88623 h 152182"/>
                <a:gd name="connsiteX1" fmla="*/ 158610 w 554587"/>
                <a:gd name="connsiteY1" fmla="*/ 134619 h 152182"/>
                <a:gd name="connsiteX2" fmla="*/ 8738 w 554587"/>
                <a:gd name="connsiteY2" fmla="*/ 111241 h 152182"/>
                <a:gd name="connsiteX3" fmla="*/ 224033 w 554587"/>
                <a:gd name="connsiteY3" fmla="*/ 4325 h 152182"/>
                <a:gd name="connsiteX4" fmla="*/ 522184 w 554587"/>
                <a:gd name="connsiteY4" fmla="*/ 23915 h 152182"/>
                <a:gd name="connsiteX5" fmla="*/ 542093 w 554587"/>
                <a:gd name="connsiteY5" fmla="*/ 55703 h 152182"/>
                <a:gd name="connsiteX6" fmla="*/ 493109 w 554587"/>
                <a:gd name="connsiteY6" fmla="*/ 98120 h 152182"/>
                <a:gd name="connsiteX7" fmla="*/ 440929 w 554587"/>
                <a:gd name="connsiteY7" fmla="*/ 88623 h 152182"/>
                <a:gd name="connsiteX0" fmla="*/ 440929 w 554587"/>
                <a:gd name="connsiteY0" fmla="*/ 88623 h 165518"/>
                <a:gd name="connsiteX1" fmla="*/ 149343 w 554587"/>
                <a:gd name="connsiteY1" fmla="*/ 150806 h 165518"/>
                <a:gd name="connsiteX2" fmla="*/ 8738 w 554587"/>
                <a:gd name="connsiteY2" fmla="*/ 111241 h 165518"/>
                <a:gd name="connsiteX3" fmla="*/ 224033 w 554587"/>
                <a:gd name="connsiteY3" fmla="*/ 4325 h 165518"/>
                <a:gd name="connsiteX4" fmla="*/ 522184 w 554587"/>
                <a:gd name="connsiteY4" fmla="*/ 23915 h 165518"/>
                <a:gd name="connsiteX5" fmla="*/ 542093 w 554587"/>
                <a:gd name="connsiteY5" fmla="*/ 55703 h 165518"/>
                <a:gd name="connsiteX6" fmla="*/ 493109 w 554587"/>
                <a:gd name="connsiteY6" fmla="*/ 98120 h 165518"/>
                <a:gd name="connsiteX7" fmla="*/ 440929 w 554587"/>
                <a:gd name="connsiteY7" fmla="*/ 88623 h 165518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40929 w 554587"/>
                <a:gd name="connsiteY0" fmla="*/ 88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40929 w 554587"/>
                <a:gd name="connsiteY7" fmla="*/ 88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436945 w 554587"/>
                <a:gd name="connsiteY0" fmla="*/ 91623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436945 w 554587"/>
                <a:gd name="connsiteY7" fmla="*/ 91623 h 172469"/>
                <a:gd name="connsiteX0" fmla="*/ 356919 w 554587"/>
                <a:gd name="connsiteY0" fmla="*/ 102181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56919 w 554587"/>
                <a:gd name="connsiteY7" fmla="*/ 102181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6713 w 554587"/>
                <a:gd name="connsiteY0" fmla="*/ 104677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6713 w 554587"/>
                <a:gd name="connsiteY7" fmla="*/ 104677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22912 w 554587"/>
                <a:gd name="connsiteY0" fmla="*/ 102016 h 172469"/>
                <a:gd name="connsiteX1" fmla="*/ 149343 w 554587"/>
                <a:gd name="connsiteY1" fmla="*/ 150806 h 172469"/>
                <a:gd name="connsiteX2" fmla="*/ 8738 w 554587"/>
                <a:gd name="connsiteY2" fmla="*/ 111241 h 172469"/>
                <a:gd name="connsiteX3" fmla="*/ 224033 w 554587"/>
                <a:gd name="connsiteY3" fmla="*/ 4325 h 172469"/>
                <a:gd name="connsiteX4" fmla="*/ 522184 w 554587"/>
                <a:gd name="connsiteY4" fmla="*/ 23915 h 172469"/>
                <a:gd name="connsiteX5" fmla="*/ 542093 w 554587"/>
                <a:gd name="connsiteY5" fmla="*/ 55703 h 172469"/>
                <a:gd name="connsiteX6" fmla="*/ 493109 w 554587"/>
                <a:gd name="connsiteY6" fmla="*/ 98120 h 172469"/>
                <a:gd name="connsiteX7" fmla="*/ 322912 w 554587"/>
                <a:gd name="connsiteY7" fmla="*/ 102016 h 172469"/>
                <a:gd name="connsiteX0" fmla="*/ 315828 w 547503"/>
                <a:gd name="connsiteY0" fmla="*/ 102016 h 172469"/>
                <a:gd name="connsiteX1" fmla="*/ 142259 w 547503"/>
                <a:gd name="connsiteY1" fmla="*/ 150806 h 172469"/>
                <a:gd name="connsiteX2" fmla="*/ 1654 w 547503"/>
                <a:gd name="connsiteY2" fmla="*/ 111241 h 172469"/>
                <a:gd name="connsiteX3" fmla="*/ 216949 w 547503"/>
                <a:gd name="connsiteY3" fmla="*/ 4325 h 172469"/>
                <a:gd name="connsiteX4" fmla="*/ 515100 w 547503"/>
                <a:gd name="connsiteY4" fmla="*/ 23915 h 172469"/>
                <a:gd name="connsiteX5" fmla="*/ 535009 w 547503"/>
                <a:gd name="connsiteY5" fmla="*/ 55703 h 172469"/>
                <a:gd name="connsiteX6" fmla="*/ 486025 w 547503"/>
                <a:gd name="connsiteY6" fmla="*/ 98120 h 172469"/>
                <a:gd name="connsiteX7" fmla="*/ 315828 w 547503"/>
                <a:gd name="connsiteY7" fmla="*/ 102016 h 172469"/>
                <a:gd name="connsiteX0" fmla="*/ 315828 w 547503"/>
                <a:gd name="connsiteY0" fmla="*/ 103480 h 173933"/>
                <a:gd name="connsiteX1" fmla="*/ 142259 w 547503"/>
                <a:gd name="connsiteY1" fmla="*/ 152270 h 173933"/>
                <a:gd name="connsiteX2" fmla="*/ 1654 w 547503"/>
                <a:gd name="connsiteY2" fmla="*/ 112705 h 173933"/>
                <a:gd name="connsiteX3" fmla="*/ 216949 w 547503"/>
                <a:gd name="connsiteY3" fmla="*/ 5789 h 173933"/>
                <a:gd name="connsiteX4" fmla="*/ 515100 w 547503"/>
                <a:gd name="connsiteY4" fmla="*/ 25379 h 173933"/>
                <a:gd name="connsiteX5" fmla="*/ 535009 w 547503"/>
                <a:gd name="connsiteY5" fmla="*/ 57167 h 173933"/>
                <a:gd name="connsiteX6" fmla="*/ 486025 w 547503"/>
                <a:gd name="connsiteY6" fmla="*/ 99584 h 173933"/>
                <a:gd name="connsiteX7" fmla="*/ 315828 w 547503"/>
                <a:gd name="connsiteY7" fmla="*/ 103480 h 173933"/>
                <a:gd name="connsiteX0" fmla="*/ 315828 w 549300"/>
                <a:gd name="connsiteY0" fmla="*/ 103933 h 174386"/>
                <a:gd name="connsiteX1" fmla="*/ 142259 w 549300"/>
                <a:gd name="connsiteY1" fmla="*/ 152723 h 174386"/>
                <a:gd name="connsiteX2" fmla="*/ 1654 w 549300"/>
                <a:gd name="connsiteY2" fmla="*/ 113158 h 174386"/>
                <a:gd name="connsiteX3" fmla="*/ 216949 w 549300"/>
                <a:gd name="connsiteY3" fmla="*/ 6242 h 174386"/>
                <a:gd name="connsiteX4" fmla="*/ 518088 w 549300"/>
                <a:gd name="connsiteY4" fmla="*/ 23582 h 174386"/>
                <a:gd name="connsiteX5" fmla="*/ 535009 w 549300"/>
                <a:gd name="connsiteY5" fmla="*/ 57620 h 174386"/>
                <a:gd name="connsiteX6" fmla="*/ 486025 w 549300"/>
                <a:gd name="connsiteY6" fmla="*/ 100037 h 174386"/>
                <a:gd name="connsiteX7" fmla="*/ 315828 w 549300"/>
                <a:gd name="connsiteY7" fmla="*/ 103933 h 174386"/>
                <a:gd name="connsiteX0" fmla="*/ 315828 w 549300"/>
                <a:gd name="connsiteY0" fmla="*/ 104007 h 174460"/>
                <a:gd name="connsiteX1" fmla="*/ 142259 w 549300"/>
                <a:gd name="connsiteY1" fmla="*/ 152797 h 174460"/>
                <a:gd name="connsiteX2" fmla="*/ 1654 w 549300"/>
                <a:gd name="connsiteY2" fmla="*/ 113232 h 174460"/>
                <a:gd name="connsiteX3" fmla="*/ 216949 w 549300"/>
                <a:gd name="connsiteY3" fmla="*/ 6316 h 174460"/>
                <a:gd name="connsiteX4" fmla="*/ 518088 w 549300"/>
                <a:gd name="connsiteY4" fmla="*/ 23656 h 174460"/>
                <a:gd name="connsiteX5" fmla="*/ 535009 w 549300"/>
                <a:gd name="connsiteY5" fmla="*/ 57694 h 174460"/>
                <a:gd name="connsiteX6" fmla="*/ 486025 w 549300"/>
                <a:gd name="connsiteY6" fmla="*/ 100111 h 174460"/>
                <a:gd name="connsiteX7" fmla="*/ 315828 w 549300"/>
                <a:gd name="connsiteY7" fmla="*/ 104007 h 174460"/>
                <a:gd name="connsiteX0" fmla="*/ 315877 w 549349"/>
                <a:gd name="connsiteY0" fmla="*/ 104007 h 178841"/>
                <a:gd name="connsiteX1" fmla="*/ 142308 w 549349"/>
                <a:gd name="connsiteY1" fmla="*/ 152797 h 178841"/>
                <a:gd name="connsiteX2" fmla="*/ 1703 w 549349"/>
                <a:gd name="connsiteY2" fmla="*/ 113232 h 178841"/>
                <a:gd name="connsiteX3" fmla="*/ 216998 w 549349"/>
                <a:gd name="connsiteY3" fmla="*/ 6316 h 178841"/>
                <a:gd name="connsiteX4" fmla="*/ 518137 w 549349"/>
                <a:gd name="connsiteY4" fmla="*/ 23656 h 178841"/>
                <a:gd name="connsiteX5" fmla="*/ 535058 w 549349"/>
                <a:gd name="connsiteY5" fmla="*/ 57694 h 178841"/>
                <a:gd name="connsiteX6" fmla="*/ 486074 w 549349"/>
                <a:gd name="connsiteY6" fmla="*/ 100111 h 178841"/>
                <a:gd name="connsiteX7" fmla="*/ 315877 w 549349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5877 w 555645"/>
                <a:gd name="connsiteY0" fmla="*/ 104007 h 178841"/>
                <a:gd name="connsiteX1" fmla="*/ 142308 w 555645"/>
                <a:gd name="connsiteY1" fmla="*/ 152797 h 178841"/>
                <a:gd name="connsiteX2" fmla="*/ 1703 w 555645"/>
                <a:gd name="connsiteY2" fmla="*/ 113232 h 178841"/>
                <a:gd name="connsiteX3" fmla="*/ 216998 w 555645"/>
                <a:gd name="connsiteY3" fmla="*/ 6316 h 178841"/>
                <a:gd name="connsiteX4" fmla="*/ 518137 w 555645"/>
                <a:gd name="connsiteY4" fmla="*/ 23656 h 178841"/>
                <a:gd name="connsiteX5" fmla="*/ 535058 w 555645"/>
                <a:gd name="connsiteY5" fmla="*/ 57694 h 178841"/>
                <a:gd name="connsiteX6" fmla="*/ 486074 w 555645"/>
                <a:gd name="connsiteY6" fmla="*/ 100111 h 178841"/>
                <a:gd name="connsiteX7" fmla="*/ 315877 w 555645"/>
                <a:gd name="connsiteY7" fmla="*/ 104007 h 178841"/>
                <a:gd name="connsiteX0" fmla="*/ 316101 w 555869"/>
                <a:gd name="connsiteY0" fmla="*/ 104007 h 181935"/>
                <a:gd name="connsiteX1" fmla="*/ 137552 w 555869"/>
                <a:gd name="connsiteY1" fmla="*/ 156548 h 181935"/>
                <a:gd name="connsiteX2" fmla="*/ 1927 w 555869"/>
                <a:gd name="connsiteY2" fmla="*/ 113232 h 181935"/>
                <a:gd name="connsiteX3" fmla="*/ 217222 w 555869"/>
                <a:gd name="connsiteY3" fmla="*/ 6316 h 181935"/>
                <a:gd name="connsiteX4" fmla="*/ 518361 w 555869"/>
                <a:gd name="connsiteY4" fmla="*/ 23656 h 181935"/>
                <a:gd name="connsiteX5" fmla="*/ 535282 w 555869"/>
                <a:gd name="connsiteY5" fmla="*/ 57694 h 181935"/>
                <a:gd name="connsiteX6" fmla="*/ 486298 w 555869"/>
                <a:gd name="connsiteY6" fmla="*/ 100111 h 181935"/>
                <a:gd name="connsiteX7" fmla="*/ 316101 w 555869"/>
                <a:gd name="connsiteY7" fmla="*/ 104007 h 181935"/>
                <a:gd name="connsiteX0" fmla="*/ 492927 w 732695"/>
                <a:gd name="connsiteY0" fmla="*/ 104007 h 287065"/>
                <a:gd name="connsiteX1" fmla="*/ 314378 w 732695"/>
                <a:gd name="connsiteY1" fmla="*/ 156548 h 287065"/>
                <a:gd name="connsiteX2" fmla="*/ 2122 w 732695"/>
                <a:gd name="connsiteY2" fmla="*/ 286775 h 287065"/>
                <a:gd name="connsiteX3" fmla="*/ 178753 w 732695"/>
                <a:gd name="connsiteY3" fmla="*/ 113232 h 287065"/>
                <a:gd name="connsiteX4" fmla="*/ 394048 w 732695"/>
                <a:gd name="connsiteY4" fmla="*/ 6316 h 287065"/>
                <a:gd name="connsiteX5" fmla="*/ 695187 w 732695"/>
                <a:gd name="connsiteY5" fmla="*/ 23656 h 287065"/>
                <a:gd name="connsiteX6" fmla="*/ 712108 w 732695"/>
                <a:gd name="connsiteY6" fmla="*/ 57694 h 287065"/>
                <a:gd name="connsiteX7" fmla="*/ 663124 w 732695"/>
                <a:gd name="connsiteY7" fmla="*/ 100111 h 287065"/>
                <a:gd name="connsiteX8" fmla="*/ 492927 w 732695"/>
                <a:gd name="connsiteY8" fmla="*/ 104007 h 287065"/>
                <a:gd name="connsiteX0" fmla="*/ 493084 w 732852"/>
                <a:gd name="connsiteY0" fmla="*/ 104007 h 322112"/>
                <a:gd name="connsiteX1" fmla="*/ 314535 w 732852"/>
                <a:gd name="connsiteY1" fmla="*/ 156548 h 322112"/>
                <a:gd name="connsiteX2" fmla="*/ 2120 w 732852"/>
                <a:gd name="connsiteY2" fmla="*/ 321882 h 322112"/>
                <a:gd name="connsiteX3" fmla="*/ 178910 w 732852"/>
                <a:gd name="connsiteY3" fmla="*/ 113232 h 322112"/>
                <a:gd name="connsiteX4" fmla="*/ 394205 w 732852"/>
                <a:gd name="connsiteY4" fmla="*/ 6316 h 322112"/>
                <a:gd name="connsiteX5" fmla="*/ 695344 w 732852"/>
                <a:gd name="connsiteY5" fmla="*/ 23656 h 322112"/>
                <a:gd name="connsiteX6" fmla="*/ 712265 w 732852"/>
                <a:gd name="connsiteY6" fmla="*/ 57694 h 322112"/>
                <a:gd name="connsiteX7" fmla="*/ 663281 w 732852"/>
                <a:gd name="connsiteY7" fmla="*/ 100111 h 322112"/>
                <a:gd name="connsiteX8" fmla="*/ 493084 w 732852"/>
                <a:gd name="connsiteY8" fmla="*/ 104007 h 322112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7744 w 748476"/>
                <a:gd name="connsiteY2" fmla="*/ 321882 h 324134"/>
                <a:gd name="connsiteX3" fmla="*/ 51378 w 748476"/>
                <a:gd name="connsiteY3" fmla="*/ 243149 h 324134"/>
                <a:gd name="connsiteX4" fmla="*/ 194534 w 748476"/>
                <a:gd name="connsiteY4" fmla="*/ 113232 h 324134"/>
                <a:gd name="connsiteX5" fmla="*/ 409829 w 748476"/>
                <a:gd name="connsiteY5" fmla="*/ 6316 h 324134"/>
                <a:gd name="connsiteX6" fmla="*/ 710968 w 748476"/>
                <a:gd name="connsiteY6" fmla="*/ 23656 h 324134"/>
                <a:gd name="connsiteX7" fmla="*/ 727889 w 748476"/>
                <a:gd name="connsiteY7" fmla="*/ 57694 h 324134"/>
                <a:gd name="connsiteX8" fmla="*/ 678905 w 748476"/>
                <a:gd name="connsiteY8" fmla="*/ 100111 h 324134"/>
                <a:gd name="connsiteX9" fmla="*/ 508708 w 748476"/>
                <a:gd name="connsiteY9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58462 w 748476"/>
                <a:gd name="connsiteY2" fmla="*/ 267452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08708 w 748476"/>
                <a:gd name="connsiteY0" fmla="*/ 104007 h 324134"/>
                <a:gd name="connsiteX1" fmla="*/ 330159 w 748476"/>
                <a:gd name="connsiteY1" fmla="*/ 156548 h 324134"/>
                <a:gd name="connsiteX2" fmla="*/ 166065 w 748476"/>
                <a:gd name="connsiteY2" fmla="*/ 272774 h 324134"/>
                <a:gd name="connsiteX3" fmla="*/ 17744 w 748476"/>
                <a:gd name="connsiteY3" fmla="*/ 321882 h 324134"/>
                <a:gd name="connsiteX4" fmla="*/ 51378 w 748476"/>
                <a:gd name="connsiteY4" fmla="*/ 243149 h 324134"/>
                <a:gd name="connsiteX5" fmla="*/ 194534 w 748476"/>
                <a:gd name="connsiteY5" fmla="*/ 113232 h 324134"/>
                <a:gd name="connsiteX6" fmla="*/ 409829 w 748476"/>
                <a:gd name="connsiteY6" fmla="*/ 6316 h 324134"/>
                <a:gd name="connsiteX7" fmla="*/ 710968 w 748476"/>
                <a:gd name="connsiteY7" fmla="*/ 23656 h 324134"/>
                <a:gd name="connsiteX8" fmla="*/ 727889 w 748476"/>
                <a:gd name="connsiteY8" fmla="*/ 57694 h 324134"/>
                <a:gd name="connsiteX9" fmla="*/ 678905 w 748476"/>
                <a:gd name="connsiteY9" fmla="*/ 100111 h 324134"/>
                <a:gd name="connsiteX10" fmla="*/ 508708 w 748476"/>
                <a:gd name="connsiteY10" fmla="*/ 104007 h 324134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83852"/>
                <a:gd name="connsiteX1" fmla="*/ 402168 w 820485"/>
                <a:gd name="connsiteY1" fmla="*/ 156548 h 383852"/>
                <a:gd name="connsiteX2" fmla="*/ 238074 w 820485"/>
                <a:gd name="connsiteY2" fmla="*/ 272774 h 383852"/>
                <a:gd name="connsiteX3" fmla="*/ 9079 w 820485"/>
                <a:gd name="connsiteY3" fmla="*/ 382644 h 383852"/>
                <a:gd name="connsiteX4" fmla="*/ 123387 w 820485"/>
                <a:gd name="connsiteY4" fmla="*/ 243149 h 383852"/>
                <a:gd name="connsiteX5" fmla="*/ 266543 w 820485"/>
                <a:gd name="connsiteY5" fmla="*/ 113232 h 383852"/>
                <a:gd name="connsiteX6" fmla="*/ 481838 w 820485"/>
                <a:gd name="connsiteY6" fmla="*/ 6316 h 383852"/>
                <a:gd name="connsiteX7" fmla="*/ 782977 w 820485"/>
                <a:gd name="connsiteY7" fmla="*/ 23656 h 383852"/>
                <a:gd name="connsiteX8" fmla="*/ 799898 w 820485"/>
                <a:gd name="connsiteY8" fmla="*/ 57694 h 383852"/>
                <a:gd name="connsiteX9" fmla="*/ 750914 w 820485"/>
                <a:gd name="connsiteY9" fmla="*/ 100111 h 383852"/>
                <a:gd name="connsiteX10" fmla="*/ 580717 w 820485"/>
                <a:gd name="connsiteY10" fmla="*/ 104007 h 383852"/>
                <a:gd name="connsiteX0" fmla="*/ 580717 w 820485"/>
                <a:gd name="connsiteY0" fmla="*/ 104007 h 398455"/>
                <a:gd name="connsiteX1" fmla="*/ 402168 w 820485"/>
                <a:gd name="connsiteY1" fmla="*/ 156548 h 398455"/>
                <a:gd name="connsiteX2" fmla="*/ 238074 w 820485"/>
                <a:gd name="connsiteY2" fmla="*/ 272774 h 398455"/>
                <a:gd name="connsiteX3" fmla="*/ 145981 w 820485"/>
                <a:gd name="connsiteY3" fmla="*/ 386329 h 398455"/>
                <a:gd name="connsiteX4" fmla="*/ 9079 w 820485"/>
                <a:gd name="connsiteY4" fmla="*/ 382644 h 398455"/>
                <a:gd name="connsiteX5" fmla="*/ 123387 w 820485"/>
                <a:gd name="connsiteY5" fmla="*/ 243149 h 398455"/>
                <a:gd name="connsiteX6" fmla="*/ 266543 w 820485"/>
                <a:gd name="connsiteY6" fmla="*/ 113232 h 398455"/>
                <a:gd name="connsiteX7" fmla="*/ 481838 w 820485"/>
                <a:gd name="connsiteY7" fmla="*/ 6316 h 398455"/>
                <a:gd name="connsiteX8" fmla="*/ 782977 w 820485"/>
                <a:gd name="connsiteY8" fmla="*/ 23656 h 398455"/>
                <a:gd name="connsiteX9" fmla="*/ 799898 w 820485"/>
                <a:gd name="connsiteY9" fmla="*/ 57694 h 398455"/>
                <a:gd name="connsiteX10" fmla="*/ 750914 w 820485"/>
                <a:gd name="connsiteY10" fmla="*/ 100111 h 398455"/>
                <a:gd name="connsiteX11" fmla="*/ 580717 w 820485"/>
                <a:gd name="connsiteY11" fmla="*/ 104007 h 398455"/>
                <a:gd name="connsiteX0" fmla="*/ 683952 w 923720"/>
                <a:gd name="connsiteY0" fmla="*/ 104007 h 503806"/>
                <a:gd name="connsiteX1" fmla="*/ 505403 w 923720"/>
                <a:gd name="connsiteY1" fmla="*/ 156548 h 503806"/>
                <a:gd name="connsiteX2" fmla="*/ 341309 w 923720"/>
                <a:gd name="connsiteY2" fmla="*/ 272774 h 503806"/>
                <a:gd name="connsiteX3" fmla="*/ 249216 w 923720"/>
                <a:gd name="connsiteY3" fmla="*/ 386329 h 503806"/>
                <a:gd name="connsiteX4" fmla="*/ 5463 w 923720"/>
                <a:gd name="connsiteY4" fmla="*/ 501790 h 503806"/>
                <a:gd name="connsiteX5" fmla="*/ 226622 w 923720"/>
                <a:gd name="connsiteY5" fmla="*/ 243149 h 503806"/>
                <a:gd name="connsiteX6" fmla="*/ 369778 w 923720"/>
                <a:gd name="connsiteY6" fmla="*/ 113232 h 503806"/>
                <a:gd name="connsiteX7" fmla="*/ 585073 w 923720"/>
                <a:gd name="connsiteY7" fmla="*/ 6316 h 503806"/>
                <a:gd name="connsiteX8" fmla="*/ 886212 w 923720"/>
                <a:gd name="connsiteY8" fmla="*/ 23656 h 503806"/>
                <a:gd name="connsiteX9" fmla="*/ 903133 w 923720"/>
                <a:gd name="connsiteY9" fmla="*/ 57694 h 503806"/>
                <a:gd name="connsiteX10" fmla="*/ 854149 w 923720"/>
                <a:gd name="connsiteY10" fmla="*/ 100111 h 503806"/>
                <a:gd name="connsiteX11" fmla="*/ 683952 w 923720"/>
                <a:gd name="connsiteY11" fmla="*/ 104007 h 503806"/>
                <a:gd name="connsiteX0" fmla="*/ 683952 w 923720"/>
                <a:gd name="connsiteY0" fmla="*/ 104007 h 516921"/>
                <a:gd name="connsiteX1" fmla="*/ 505403 w 923720"/>
                <a:gd name="connsiteY1" fmla="*/ 156548 h 516921"/>
                <a:gd name="connsiteX2" fmla="*/ 341309 w 923720"/>
                <a:gd name="connsiteY2" fmla="*/ 272774 h 516921"/>
                <a:gd name="connsiteX3" fmla="*/ 249216 w 923720"/>
                <a:gd name="connsiteY3" fmla="*/ 386329 h 516921"/>
                <a:gd name="connsiteX4" fmla="*/ 145962 w 923720"/>
                <a:gd name="connsiteY4" fmla="*/ 484353 h 516921"/>
                <a:gd name="connsiteX5" fmla="*/ 5463 w 923720"/>
                <a:gd name="connsiteY5" fmla="*/ 501790 h 516921"/>
                <a:gd name="connsiteX6" fmla="*/ 226622 w 923720"/>
                <a:gd name="connsiteY6" fmla="*/ 243149 h 516921"/>
                <a:gd name="connsiteX7" fmla="*/ 369778 w 923720"/>
                <a:gd name="connsiteY7" fmla="*/ 113232 h 516921"/>
                <a:gd name="connsiteX8" fmla="*/ 585073 w 923720"/>
                <a:gd name="connsiteY8" fmla="*/ 6316 h 516921"/>
                <a:gd name="connsiteX9" fmla="*/ 886212 w 923720"/>
                <a:gd name="connsiteY9" fmla="*/ 23656 h 516921"/>
                <a:gd name="connsiteX10" fmla="*/ 903133 w 923720"/>
                <a:gd name="connsiteY10" fmla="*/ 57694 h 516921"/>
                <a:gd name="connsiteX11" fmla="*/ 854149 w 923720"/>
                <a:gd name="connsiteY11" fmla="*/ 100111 h 516921"/>
                <a:gd name="connsiteX12" fmla="*/ 683952 w 923720"/>
                <a:gd name="connsiteY12" fmla="*/ 104007 h 516921"/>
                <a:gd name="connsiteX0" fmla="*/ 952203 w 1191971"/>
                <a:gd name="connsiteY0" fmla="*/ 104007 h 742093"/>
                <a:gd name="connsiteX1" fmla="*/ 773654 w 1191971"/>
                <a:gd name="connsiteY1" fmla="*/ 156548 h 742093"/>
                <a:gd name="connsiteX2" fmla="*/ 609560 w 1191971"/>
                <a:gd name="connsiteY2" fmla="*/ 272774 h 742093"/>
                <a:gd name="connsiteX3" fmla="*/ 517467 w 1191971"/>
                <a:gd name="connsiteY3" fmla="*/ 386329 h 742093"/>
                <a:gd name="connsiteX4" fmla="*/ 414213 w 1191971"/>
                <a:gd name="connsiteY4" fmla="*/ 484353 h 742093"/>
                <a:gd name="connsiteX5" fmla="*/ 2710 w 1191971"/>
                <a:gd name="connsiteY5" fmla="*/ 739048 h 742093"/>
                <a:gd name="connsiteX6" fmla="*/ 494873 w 1191971"/>
                <a:gd name="connsiteY6" fmla="*/ 243149 h 742093"/>
                <a:gd name="connsiteX7" fmla="*/ 638029 w 1191971"/>
                <a:gd name="connsiteY7" fmla="*/ 113232 h 742093"/>
                <a:gd name="connsiteX8" fmla="*/ 853324 w 1191971"/>
                <a:gd name="connsiteY8" fmla="*/ 6316 h 742093"/>
                <a:gd name="connsiteX9" fmla="*/ 1154463 w 1191971"/>
                <a:gd name="connsiteY9" fmla="*/ 23656 h 742093"/>
                <a:gd name="connsiteX10" fmla="*/ 1171384 w 1191971"/>
                <a:gd name="connsiteY10" fmla="*/ 57694 h 742093"/>
                <a:gd name="connsiteX11" fmla="*/ 1122400 w 1191971"/>
                <a:gd name="connsiteY11" fmla="*/ 100111 h 742093"/>
                <a:gd name="connsiteX12" fmla="*/ 952203 w 1191971"/>
                <a:gd name="connsiteY12" fmla="*/ 104007 h 742093"/>
                <a:gd name="connsiteX0" fmla="*/ 955527 w 1195295"/>
                <a:gd name="connsiteY0" fmla="*/ 104007 h 755071"/>
                <a:gd name="connsiteX1" fmla="*/ 776978 w 1195295"/>
                <a:gd name="connsiteY1" fmla="*/ 156548 h 755071"/>
                <a:gd name="connsiteX2" fmla="*/ 612884 w 1195295"/>
                <a:gd name="connsiteY2" fmla="*/ 272774 h 755071"/>
                <a:gd name="connsiteX3" fmla="*/ 520791 w 1195295"/>
                <a:gd name="connsiteY3" fmla="*/ 386329 h 755071"/>
                <a:gd name="connsiteX4" fmla="*/ 417537 w 1195295"/>
                <a:gd name="connsiteY4" fmla="*/ 484353 h 755071"/>
                <a:gd name="connsiteX5" fmla="*/ 239827 w 1195295"/>
                <a:gd name="connsiteY5" fmla="*/ 631089 h 755071"/>
                <a:gd name="connsiteX6" fmla="*/ 6034 w 1195295"/>
                <a:gd name="connsiteY6" fmla="*/ 739048 h 755071"/>
                <a:gd name="connsiteX7" fmla="*/ 498197 w 1195295"/>
                <a:gd name="connsiteY7" fmla="*/ 243149 h 755071"/>
                <a:gd name="connsiteX8" fmla="*/ 641353 w 1195295"/>
                <a:gd name="connsiteY8" fmla="*/ 113232 h 755071"/>
                <a:gd name="connsiteX9" fmla="*/ 856648 w 1195295"/>
                <a:gd name="connsiteY9" fmla="*/ 6316 h 755071"/>
                <a:gd name="connsiteX10" fmla="*/ 1157787 w 1195295"/>
                <a:gd name="connsiteY10" fmla="*/ 23656 h 755071"/>
                <a:gd name="connsiteX11" fmla="*/ 1174708 w 1195295"/>
                <a:gd name="connsiteY11" fmla="*/ 57694 h 755071"/>
                <a:gd name="connsiteX12" fmla="*/ 1125724 w 1195295"/>
                <a:gd name="connsiteY12" fmla="*/ 100111 h 755071"/>
                <a:gd name="connsiteX13" fmla="*/ 955527 w 1195295"/>
                <a:gd name="connsiteY13" fmla="*/ 104007 h 755071"/>
                <a:gd name="connsiteX0" fmla="*/ 1026665 w 1266433"/>
                <a:gd name="connsiteY0" fmla="*/ 104007 h 800626"/>
                <a:gd name="connsiteX1" fmla="*/ 848116 w 1266433"/>
                <a:gd name="connsiteY1" fmla="*/ 156548 h 800626"/>
                <a:gd name="connsiteX2" fmla="*/ 684022 w 1266433"/>
                <a:gd name="connsiteY2" fmla="*/ 272774 h 800626"/>
                <a:gd name="connsiteX3" fmla="*/ 591929 w 1266433"/>
                <a:gd name="connsiteY3" fmla="*/ 386329 h 800626"/>
                <a:gd name="connsiteX4" fmla="*/ 488675 w 1266433"/>
                <a:gd name="connsiteY4" fmla="*/ 484353 h 800626"/>
                <a:gd name="connsiteX5" fmla="*/ 310965 w 1266433"/>
                <a:gd name="connsiteY5" fmla="*/ 631089 h 800626"/>
                <a:gd name="connsiteX6" fmla="*/ 4648 w 1266433"/>
                <a:gd name="connsiteY6" fmla="*/ 788147 h 800626"/>
                <a:gd name="connsiteX7" fmla="*/ 569335 w 1266433"/>
                <a:gd name="connsiteY7" fmla="*/ 243149 h 800626"/>
                <a:gd name="connsiteX8" fmla="*/ 712491 w 1266433"/>
                <a:gd name="connsiteY8" fmla="*/ 113232 h 800626"/>
                <a:gd name="connsiteX9" fmla="*/ 927786 w 1266433"/>
                <a:gd name="connsiteY9" fmla="*/ 6316 h 800626"/>
                <a:gd name="connsiteX10" fmla="*/ 1228925 w 1266433"/>
                <a:gd name="connsiteY10" fmla="*/ 23656 h 800626"/>
                <a:gd name="connsiteX11" fmla="*/ 1245846 w 1266433"/>
                <a:gd name="connsiteY11" fmla="*/ 57694 h 800626"/>
                <a:gd name="connsiteX12" fmla="*/ 1196862 w 1266433"/>
                <a:gd name="connsiteY12" fmla="*/ 100111 h 800626"/>
                <a:gd name="connsiteX13" fmla="*/ 1026665 w 1266433"/>
                <a:gd name="connsiteY13" fmla="*/ 104007 h 800626"/>
                <a:gd name="connsiteX0" fmla="*/ 1099907 w 1339675"/>
                <a:gd name="connsiteY0" fmla="*/ 104007 h 866377"/>
                <a:gd name="connsiteX1" fmla="*/ 921358 w 1339675"/>
                <a:gd name="connsiteY1" fmla="*/ 156548 h 866377"/>
                <a:gd name="connsiteX2" fmla="*/ 757264 w 1339675"/>
                <a:gd name="connsiteY2" fmla="*/ 272774 h 866377"/>
                <a:gd name="connsiteX3" fmla="*/ 665171 w 1339675"/>
                <a:gd name="connsiteY3" fmla="*/ 386329 h 866377"/>
                <a:gd name="connsiteX4" fmla="*/ 561917 w 1339675"/>
                <a:gd name="connsiteY4" fmla="*/ 484353 h 866377"/>
                <a:gd name="connsiteX5" fmla="*/ 384207 w 1339675"/>
                <a:gd name="connsiteY5" fmla="*/ 631089 h 866377"/>
                <a:gd name="connsiteX6" fmla="*/ 3762 w 1339675"/>
                <a:gd name="connsiteY6" fmla="*/ 856868 h 866377"/>
                <a:gd name="connsiteX7" fmla="*/ 642577 w 1339675"/>
                <a:gd name="connsiteY7" fmla="*/ 243149 h 866377"/>
                <a:gd name="connsiteX8" fmla="*/ 785733 w 1339675"/>
                <a:gd name="connsiteY8" fmla="*/ 113232 h 866377"/>
                <a:gd name="connsiteX9" fmla="*/ 1001028 w 1339675"/>
                <a:gd name="connsiteY9" fmla="*/ 6316 h 866377"/>
                <a:gd name="connsiteX10" fmla="*/ 1302167 w 1339675"/>
                <a:gd name="connsiteY10" fmla="*/ 23656 h 866377"/>
                <a:gd name="connsiteX11" fmla="*/ 1319088 w 1339675"/>
                <a:gd name="connsiteY11" fmla="*/ 57694 h 866377"/>
                <a:gd name="connsiteX12" fmla="*/ 1270104 w 1339675"/>
                <a:gd name="connsiteY12" fmla="*/ 100111 h 866377"/>
                <a:gd name="connsiteX13" fmla="*/ 1099907 w 1339675"/>
                <a:gd name="connsiteY13" fmla="*/ 104007 h 866377"/>
                <a:gd name="connsiteX0" fmla="*/ 1117447 w 1357215"/>
                <a:gd name="connsiteY0" fmla="*/ 104007 h 892439"/>
                <a:gd name="connsiteX1" fmla="*/ 938898 w 1357215"/>
                <a:gd name="connsiteY1" fmla="*/ 156548 h 892439"/>
                <a:gd name="connsiteX2" fmla="*/ 774804 w 1357215"/>
                <a:gd name="connsiteY2" fmla="*/ 272774 h 892439"/>
                <a:gd name="connsiteX3" fmla="*/ 682711 w 1357215"/>
                <a:gd name="connsiteY3" fmla="*/ 386329 h 892439"/>
                <a:gd name="connsiteX4" fmla="*/ 579457 w 1357215"/>
                <a:gd name="connsiteY4" fmla="*/ 484353 h 892439"/>
                <a:gd name="connsiteX5" fmla="*/ 401747 w 1357215"/>
                <a:gd name="connsiteY5" fmla="*/ 631089 h 892439"/>
                <a:gd name="connsiteX6" fmla="*/ 176537 w 1357215"/>
                <a:gd name="connsiteY6" fmla="*/ 804395 h 892439"/>
                <a:gd name="connsiteX7" fmla="*/ 21302 w 1357215"/>
                <a:gd name="connsiteY7" fmla="*/ 856868 h 892439"/>
                <a:gd name="connsiteX8" fmla="*/ 660117 w 1357215"/>
                <a:gd name="connsiteY8" fmla="*/ 243149 h 892439"/>
                <a:gd name="connsiteX9" fmla="*/ 803273 w 1357215"/>
                <a:gd name="connsiteY9" fmla="*/ 113232 h 892439"/>
                <a:gd name="connsiteX10" fmla="*/ 1018568 w 1357215"/>
                <a:gd name="connsiteY10" fmla="*/ 6316 h 892439"/>
                <a:gd name="connsiteX11" fmla="*/ 1319707 w 1357215"/>
                <a:gd name="connsiteY11" fmla="*/ 23656 h 892439"/>
                <a:gd name="connsiteX12" fmla="*/ 1336628 w 1357215"/>
                <a:gd name="connsiteY12" fmla="*/ 57694 h 892439"/>
                <a:gd name="connsiteX13" fmla="*/ 1287644 w 1357215"/>
                <a:gd name="connsiteY13" fmla="*/ 100111 h 892439"/>
                <a:gd name="connsiteX14" fmla="*/ 1117447 w 1357215"/>
                <a:gd name="connsiteY14" fmla="*/ 104007 h 892439"/>
                <a:gd name="connsiteX0" fmla="*/ 1137914 w 1377682"/>
                <a:gd name="connsiteY0" fmla="*/ 104007 h 913921"/>
                <a:gd name="connsiteX1" fmla="*/ 959365 w 1377682"/>
                <a:gd name="connsiteY1" fmla="*/ 156548 h 913921"/>
                <a:gd name="connsiteX2" fmla="*/ 795271 w 1377682"/>
                <a:gd name="connsiteY2" fmla="*/ 272774 h 913921"/>
                <a:gd name="connsiteX3" fmla="*/ 703178 w 1377682"/>
                <a:gd name="connsiteY3" fmla="*/ 386329 h 913921"/>
                <a:gd name="connsiteX4" fmla="*/ 599924 w 1377682"/>
                <a:gd name="connsiteY4" fmla="*/ 484353 h 913921"/>
                <a:gd name="connsiteX5" fmla="*/ 422214 w 1377682"/>
                <a:gd name="connsiteY5" fmla="*/ 631089 h 913921"/>
                <a:gd name="connsiteX6" fmla="*/ 197004 w 1377682"/>
                <a:gd name="connsiteY6" fmla="*/ 804395 h 913921"/>
                <a:gd name="connsiteX7" fmla="*/ 82771 w 1377682"/>
                <a:gd name="connsiteY7" fmla="*/ 881226 h 913921"/>
                <a:gd name="connsiteX8" fmla="*/ 41769 w 1377682"/>
                <a:gd name="connsiteY8" fmla="*/ 856868 h 913921"/>
                <a:gd name="connsiteX9" fmla="*/ 680584 w 1377682"/>
                <a:gd name="connsiteY9" fmla="*/ 243149 h 913921"/>
                <a:gd name="connsiteX10" fmla="*/ 823740 w 1377682"/>
                <a:gd name="connsiteY10" fmla="*/ 113232 h 913921"/>
                <a:gd name="connsiteX11" fmla="*/ 1039035 w 1377682"/>
                <a:gd name="connsiteY11" fmla="*/ 6316 h 913921"/>
                <a:gd name="connsiteX12" fmla="*/ 1340174 w 1377682"/>
                <a:gd name="connsiteY12" fmla="*/ 23656 h 913921"/>
                <a:gd name="connsiteX13" fmla="*/ 1357095 w 1377682"/>
                <a:gd name="connsiteY13" fmla="*/ 57694 h 913921"/>
                <a:gd name="connsiteX14" fmla="*/ 1308111 w 1377682"/>
                <a:gd name="connsiteY14" fmla="*/ 100111 h 913921"/>
                <a:gd name="connsiteX15" fmla="*/ 1137914 w 1377682"/>
                <a:gd name="connsiteY15" fmla="*/ 104007 h 913921"/>
                <a:gd name="connsiteX0" fmla="*/ 1152040 w 1391808"/>
                <a:gd name="connsiteY0" fmla="*/ 104007 h 913500"/>
                <a:gd name="connsiteX1" fmla="*/ 973491 w 1391808"/>
                <a:gd name="connsiteY1" fmla="*/ 156548 h 913500"/>
                <a:gd name="connsiteX2" fmla="*/ 809397 w 1391808"/>
                <a:gd name="connsiteY2" fmla="*/ 272774 h 913500"/>
                <a:gd name="connsiteX3" fmla="*/ 717304 w 1391808"/>
                <a:gd name="connsiteY3" fmla="*/ 386329 h 913500"/>
                <a:gd name="connsiteX4" fmla="*/ 614050 w 1391808"/>
                <a:gd name="connsiteY4" fmla="*/ 484353 h 913500"/>
                <a:gd name="connsiteX5" fmla="*/ 436340 w 1391808"/>
                <a:gd name="connsiteY5" fmla="*/ 631089 h 913500"/>
                <a:gd name="connsiteX6" fmla="*/ 211130 w 1391808"/>
                <a:gd name="connsiteY6" fmla="*/ 804395 h 913500"/>
                <a:gd name="connsiteX7" fmla="*/ 96897 w 1391808"/>
                <a:gd name="connsiteY7" fmla="*/ 881226 h 913500"/>
                <a:gd name="connsiteX8" fmla="*/ 43335 w 1391808"/>
                <a:gd name="connsiteY8" fmla="*/ 884740 h 913500"/>
                <a:gd name="connsiteX9" fmla="*/ 55895 w 1391808"/>
                <a:gd name="connsiteY9" fmla="*/ 856868 h 913500"/>
                <a:gd name="connsiteX10" fmla="*/ 694710 w 1391808"/>
                <a:gd name="connsiteY10" fmla="*/ 243149 h 913500"/>
                <a:gd name="connsiteX11" fmla="*/ 837866 w 1391808"/>
                <a:gd name="connsiteY11" fmla="*/ 113232 h 913500"/>
                <a:gd name="connsiteX12" fmla="*/ 1053161 w 1391808"/>
                <a:gd name="connsiteY12" fmla="*/ 6316 h 913500"/>
                <a:gd name="connsiteX13" fmla="*/ 1354300 w 1391808"/>
                <a:gd name="connsiteY13" fmla="*/ 23656 h 913500"/>
                <a:gd name="connsiteX14" fmla="*/ 1371221 w 1391808"/>
                <a:gd name="connsiteY14" fmla="*/ 57694 h 913500"/>
                <a:gd name="connsiteX15" fmla="*/ 1322237 w 1391808"/>
                <a:gd name="connsiteY15" fmla="*/ 100111 h 913500"/>
                <a:gd name="connsiteX16" fmla="*/ 1152040 w 1391808"/>
                <a:gd name="connsiteY16" fmla="*/ 104007 h 913500"/>
                <a:gd name="connsiteX0" fmla="*/ 1136136 w 1375904"/>
                <a:gd name="connsiteY0" fmla="*/ 104007 h 913929"/>
                <a:gd name="connsiteX1" fmla="*/ 957587 w 1375904"/>
                <a:gd name="connsiteY1" fmla="*/ 156548 h 913929"/>
                <a:gd name="connsiteX2" fmla="*/ 793493 w 1375904"/>
                <a:gd name="connsiteY2" fmla="*/ 272774 h 913929"/>
                <a:gd name="connsiteX3" fmla="*/ 701400 w 1375904"/>
                <a:gd name="connsiteY3" fmla="*/ 386329 h 913929"/>
                <a:gd name="connsiteX4" fmla="*/ 598146 w 1375904"/>
                <a:gd name="connsiteY4" fmla="*/ 484353 h 913929"/>
                <a:gd name="connsiteX5" fmla="*/ 420436 w 1375904"/>
                <a:gd name="connsiteY5" fmla="*/ 631089 h 913929"/>
                <a:gd name="connsiteX6" fmla="*/ 195226 w 1375904"/>
                <a:gd name="connsiteY6" fmla="*/ 804395 h 913929"/>
                <a:gd name="connsiteX7" fmla="*/ 80993 w 1375904"/>
                <a:gd name="connsiteY7" fmla="*/ 881226 h 913929"/>
                <a:gd name="connsiteX8" fmla="*/ 39991 w 1375904"/>
                <a:gd name="connsiteY8" fmla="*/ 856868 h 913929"/>
                <a:gd name="connsiteX9" fmla="*/ 678806 w 1375904"/>
                <a:gd name="connsiteY9" fmla="*/ 243149 h 913929"/>
                <a:gd name="connsiteX10" fmla="*/ 821962 w 1375904"/>
                <a:gd name="connsiteY10" fmla="*/ 113232 h 913929"/>
                <a:gd name="connsiteX11" fmla="*/ 1037257 w 1375904"/>
                <a:gd name="connsiteY11" fmla="*/ 6316 h 913929"/>
                <a:gd name="connsiteX12" fmla="*/ 1338396 w 1375904"/>
                <a:gd name="connsiteY12" fmla="*/ 23656 h 913929"/>
                <a:gd name="connsiteX13" fmla="*/ 1355317 w 1375904"/>
                <a:gd name="connsiteY13" fmla="*/ 57694 h 913929"/>
                <a:gd name="connsiteX14" fmla="*/ 1306333 w 1375904"/>
                <a:gd name="connsiteY14" fmla="*/ 100111 h 913929"/>
                <a:gd name="connsiteX15" fmla="*/ 1136136 w 1375904"/>
                <a:gd name="connsiteY15" fmla="*/ 104007 h 913929"/>
                <a:gd name="connsiteX0" fmla="*/ 1143944 w 1383712"/>
                <a:gd name="connsiteY0" fmla="*/ 104007 h 923292"/>
                <a:gd name="connsiteX1" fmla="*/ 965395 w 1383712"/>
                <a:gd name="connsiteY1" fmla="*/ 156548 h 923292"/>
                <a:gd name="connsiteX2" fmla="*/ 801301 w 1383712"/>
                <a:gd name="connsiteY2" fmla="*/ 272774 h 923292"/>
                <a:gd name="connsiteX3" fmla="*/ 709208 w 1383712"/>
                <a:gd name="connsiteY3" fmla="*/ 386329 h 923292"/>
                <a:gd name="connsiteX4" fmla="*/ 605954 w 1383712"/>
                <a:gd name="connsiteY4" fmla="*/ 484353 h 923292"/>
                <a:gd name="connsiteX5" fmla="*/ 428244 w 1383712"/>
                <a:gd name="connsiteY5" fmla="*/ 631089 h 923292"/>
                <a:gd name="connsiteX6" fmla="*/ 88801 w 1383712"/>
                <a:gd name="connsiteY6" fmla="*/ 881226 h 923292"/>
                <a:gd name="connsiteX7" fmla="*/ 47799 w 1383712"/>
                <a:gd name="connsiteY7" fmla="*/ 856868 h 923292"/>
                <a:gd name="connsiteX8" fmla="*/ 686614 w 1383712"/>
                <a:gd name="connsiteY8" fmla="*/ 243149 h 923292"/>
                <a:gd name="connsiteX9" fmla="*/ 829770 w 1383712"/>
                <a:gd name="connsiteY9" fmla="*/ 113232 h 923292"/>
                <a:gd name="connsiteX10" fmla="*/ 1045065 w 1383712"/>
                <a:gd name="connsiteY10" fmla="*/ 6316 h 923292"/>
                <a:gd name="connsiteX11" fmla="*/ 1346204 w 1383712"/>
                <a:gd name="connsiteY11" fmla="*/ 23656 h 923292"/>
                <a:gd name="connsiteX12" fmla="*/ 1363125 w 1383712"/>
                <a:gd name="connsiteY12" fmla="*/ 57694 h 923292"/>
                <a:gd name="connsiteX13" fmla="*/ 1314141 w 1383712"/>
                <a:gd name="connsiteY13" fmla="*/ 100111 h 923292"/>
                <a:gd name="connsiteX14" fmla="*/ 1143944 w 1383712"/>
                <a:gd name="connsiteY14" fmla="*/ 104007 h 923292"/>
                <a:gd name="connsiteX0" fmla="*/ 1059394 w 1299162"/>
                <a:gd name="connsiteY0" fmla="*/ 104007 h 891858"/>
                <a:gd name="connsiteX1" fmla="*/ 880845 w 1299162"/>
                <a:gd name="connsiteY1" fmla="*/ 156548 h 891858"/>
                <a:gd name="connsiteX2" fmla="*/ 716751 w 1299162"/>
                <a:gd name="connsiteY2" fmla="*/ 272774 h 891858"/>
                <a:gd name="connsiteX3" fmla="*/ 624658 w 1299162"/>
                <a:gd name="connsiteY3" fmla="*/ 386329 h 891858"/>
                <a:gd name="connsiteX4" fmla="*/ 521404 w 1299162"/>
                <a:gd name="connsiteY4" fmla="*/ 484353 h 891858"/>
                <a:gd name="connsiteX5" fmla="*/ 343694 w 1299162"/>
                <a:gd name="connsiteY5" fmla="*/ 631089 h 891858"/>
                <a:gd name="connsiteX6" fmla="*/ 4251 w 1299162"/>
                <a:gd name="connsiteY6" fmla="*/ 881226 h 891858"/>
                <a:gd name="connsiteX7" fmla="*/ 602064 w 1299162"/>
                <a:gd name="connsiteY7" fmla="*/ 243149 h 891858"/>
                <a:gd name="connsiteX8" fmla="*/ 745220 w 1299162"/>
                <a:gd name="connsiteY8" fmla="*/ 113232 h 891858"/>
                <a:gd name="connsiteX9" fmla="*/ 960515 w 1299162"/>
                <a:gd name="connsiteY9" fmla="*/ 6316 h 891858"/>
                <a:gd name="connsiteX10" fmla="*/ 1261654 w 1299162"/>
                <a:gd name="connsiteY10" fmla="*/ 23656 h 891858"/>
                <a:gd name="connsiteX11" fmla="*/ 1278575 w 1299162"/>
                <a:gd name="connsiteY11" fmla="*/ 57694 h 891858"/>
                <a:gd name="connsiteX12" fmla="*/ 1229591 w 1299162"/>
                <a:gd name="connsiteY12" fmla="*/ 100111 h 891858"/>
                <a:gd name="connsiteX13" fmla="*/ 1059394 w 1299162"/>
                <a:gd name="connsiteY13" fmla="*/ 104007 h 891858"/>
                <a:gd name="connsiteX0" fmla="*/ 715700 w 955468"/>
                <a:gd name="connsiteY0" fmla="*/ 104007 h 631089"/>
                <a:gd name="connsiteX1" fmla="*/ 537151 w 955468"/>
                <a:gd name="connsiteY1" fmla="*/ 156548 h 631089"/>
                <a:gd name="connsiteX2" fmla="*/ 373057 w 955468"/>
                <a:gd name="connsiteY2" fmla="*/ 272774 h 631089"/>
                <a:gd name="connsiteX3" fmla="*/ 280964 w 955468"/>
                <a:gd name="connsiteY3" fmla="*/ 386329 h 631089"/>
                <a:gd name="connsiteX4" fmla="*/ 177710 w 955468"/>
                <a:gd name="connsiteY4" fmla="*/ 484353 h 631089"/>
                <a:gd name="connsiteX5" fmla="*/ 0 w 955468"/>
                <a:gd name="connsiteY5" fmla="*/ 631089 h 631089"/>
                <a:gd name="connsiteX6" fmla="*/ 258370 w 955468"/>
                <a:gd name="connsiteY6" fmla="*/ 243149 h 631089"/>
                <a:gd name="connsiteX7" fmla="*/ 401526 w 955468"/>
                <a:gd name="connsiteY7" fmla="*/ 113232 h 631089"/>
                <a:gd name="connsiteX8" fmla="*/ 616821 w 955468"/>
                <a:gd name="connsiteY8" fmla="*/ 6316 h 631089"/>
                <a:gd name="connsiteX9" fmla="*/ 917960 w 955468"/>
                <a:gd name="connsiteY9" fmla="*/ 23656 h 631089"/>
                <a:gd name="connsiteX10" fmla="*/ 934881 w 955468"/>
                <a:gd name="connsiteY10" fmla="*/ 57694 h 631089"/>
                <a:gd name="connsiteX11" fmla="*/ 885897 w 955468"/>
                <a:gd name="connsiteY11" fmla="*/ 100111 h 631089"/>
                <a:gd name="connsiteX12" fmla="*/ 715700 w 955468"/>
                <a:gd name="connsiteY12" fmla="*/ 104007 h 631089"/>
                <a:gd name="connsiteX0" fmla="*/ 538203 w 777971"/>
                <a:gd name="connsiteY0" fmla="*/ 104007 h 484353"/>
                <a:gd name="connsiteX1" fmla="*/ 359654 w 777971"/>
                <a:gd name="connsiteY1" fmla="*/ 156548 h 484353"/>
                <a:gd name="connsiteX2" fmla="*/ 195560 w 777971"/>
                <a:gd name="connsiteY2" fmla="*/ 272774 h 484353"/>
                <a:gd name="connsiteX3" fmla="*/ 103467 w 777971"/>
                <a:gd name="connsiteY3" fmla="*/ 386329 h 484353"/>
                <a:gd name="connsiteX4" fmla="*/ 213 w 777971"/>
                <a:gd name="connsiteY4" fmla="*/ 484353 h 484353"/>
                <a:gd name="connsiteX5" fmla="*/ 80873 w 777971"/>
                <a:gd name="connsiteY5" fmla="*/ 243149 h 484353"/>
                <a:gd name="connsiteX6" fmla="*/ 224029 w 777971"/>
                <a:gd name="connsiteY6" fmla="*/ 113232 h 484353"/>
                <a:gd name="connsiteX7" fmla="*/ 439324 w 777971"/>
                <a:gd name="connsiteY7" fmla="*/ 6316 h 484353"/>
                <a:gd name="connsiteX8" fmla="*/ 740463 w 777971"/>
                <a:gd name="connsiteY8" fmla="*/ 23656 h 484353"/>
                <a:gd name="connsiteX9" fmla="*/ 757384 w 777971"/>
                <a:gd name="connsiteY9" fmla="*/ 57694 h 484353"/>
                <a:gd name="connsiteX10" fmla="*/ 708400 w 777971"/>
                <a:gd name="connsiteY10" fmla="*/ 100111 h 484353"/>
                <a:gd name="connsiteX11" fmla="*/ 538203 w 777971"/>
                <a:gd name="connsiteY11" fmla="*/ 104007 h 484353"/>
                <a:gd name="connsiteX0" fmla="*/ 465004 w 704772"/>
                <a:gd name="connsiteY0" fmla="*/ 104007 h 386329"/>
                <a:gd name="connsiteX1" fmla="*/ 286455 w 704772"/>
                <a:gd name="connsiteY1" fmla="*/ 156548 h 386329"/>
                <a:gd name="connsiteX2" fmla="*/ 122361 w 704772"/>
                <a:gd name="connsiteY2" fmla="*/ 272774 h 386329"/>
                <a:gd name="connsiteX3" fmla="*/ 30268 w 704772"/>
                <a:gd name="connsiteY3" fmla="*/ 386329 h 386329"/>
                <a:gd name="connsiteX4" fmla="*/ 7674 w 704772"/>
                <a:gd name="connsiteY4" fmla="*/ 243149 h 386329"/>
                <a:gd name="connsiteX5" fmla="*/ 150830 w 704772"/>
                <a:gd name="connsiteY5" fmla="*/ 113232 h 386329"/>
                <a:gd name="connsiteX6" fmla="*/ 366125 w 704772"/>
                <a:gd name="connsiteY6" fmla="*/ 6316 h 386329"/>
                <a:gd name="connsiteX7" fmla="*/ 667264 w 704772"/>
                <a:gd name="connsiteY7" fmla="*/ 23656 h 386329"/>
                <a:gd name="connsiteX8" fmla="*/ 684185 w 704772"/>
                <a:gd name="connsiteY8" fmla="*/ 57694 h 386329"/>
                <a:gd name="connsiteX9" fmla="*/ 635201 w 704772"/>
                <a:gd name="connsiteY9" fmla="*/ 100111 h 386329"/>
                <a:gd name="connsiteX10" fmla="*/ 465004 w 704772"/>
                <a:gd name="connsiteY10" fmla="*/ 104007 h 386329"/>
                <a:gd name="connsiteX0" fmla="*/ 457551 w 697319"/>
                <a:gd name="connsiteY0" fmla="*/ 104007 h 277973"/>
                <a:gd name="connsiteX1" fmla="*/ 279002 w 697319"/>
                <a:gd name="connsiteY1" fmla="*/ 156548 h 277973"/>
                <a:gd name="connsiteX2" fmla="*/ 114908 w 697319"/>
                <a:gd name="connsiteY2" fmla="*/ 272774 h 277973"/>
                <a:gd name="connsiteX3" fmla="*/ 221 w 697319"/>
                <a:gd name="connsiteY3" fmla="*/ 243149 h 277973"/>
                <a:gd name="connsiteX4" fmla="*/ 143377 w 697319"/>
                <a:gd name="connsiteY4" fmla="*/ 113232 h 277973"/>
                <a:gd name="connsiteX5" fmla="*/ 358672 w 697319"/>
                <a:gd name="connsiteY5" fmla="*/ 6316 h 277973"/>
                <a:gd name="connsiteX6" fmla="*/ 659811 w 697319"/>
                <a:gd name="connsiteY6" fmla="*/ 23656 h 277973"/>
                <a:gd name="connsiteX7" fmla="*/ 676732 w 697319"/>
                <a:gd name="connsiteY7" fmla="*/ 57694 h 277973"/>
                <a:gd name="connsiteX8" fmla="*/ 627748 w 697319"/>
                <a:gd name="connsiteY8" fmla="*/ 100111 h 277973"/>
                <a:gd name="connsiteX9" fmla="*/ 457551 w 697319"/>
                <a:gd name="connsiteY9" fmla="*/ 104007 h 277973"/>
                <a:gd name="connsiteX0" fmla="*/ 457330 w 697098"/>
                <a:gd name="connsiteY0" fmla="*/ 104007 h 243664"/>
                <a:gd name="connsiteX1" fmla="*/ 278781 w 697098"/>
                <a:gd name="connsiteY1" fmla="*/ 156548 h 243664"/>
                <a:gd name="connsiteX2" fmla="*/ 0 w 697098"/>
                <a:gd name="connsiteY2" fmla="*/ 243149 h 243664"/>
                <a:gd name="connsiteX3" fmla="*/ 143156 w 697098"/>
                <a:gd name="connsiteY3" fmla="*/ 113232 h 243664"/>
                <a:gd name="connsiteX4" fmla="*/ 358451 w 697098"/>
                <a:gd name="connsiteY4" fmla="*/ 6316 h 243664"/>
                <a:gd name="connsiteX5" fmla="*/ 659590 w 697098"/>
                <a:gd name="connsiteY5" fmla="*/ 23656 h 243664"/>
                <a:gd name="connsiteX6" fmla="*/ 676511 w 697098"/>
                <a:gd name="connsiteY6" fmla="*/ 57694 h 243664"/>
                <a:gd name="connsiteX7" fmla="*/ 627527 w 697098"/>
                <a:gd name="connsiteY7" fmla="*/ 100111 h 243664"/>
                <a:gd name="connsiteX8" fmla="*/ 457330 w 697098"/>
                <a:gd name="connsiteY8" fmla="*/ 104007 h 243664"/>
                <a:gd name="connsiteX0" fmla="*/ 315415 w 555183"/>
                <a:gd name="connsiteY0" fmla="*/ 104007 h 156631"/>
                <a:gd name="connsiteX1" fmla="*/ 136866 w 555183"/>
                <a:gd name="connsiteY1" fmla="*/ 156548 h 156631"/>
                <a:gd name="connsiteX2" fmla="*/ 1241 w 555183"/>
                <a:gd name="connsiteY2" fmla="*/ 113232 h 156631"/>
                <a:gd name="connsiteX3" fmla="*/ 216536 w 555183"/>
                <a:gd name="connsiteY3" fmla="*/ 6316 h 156631"/>
                <a:gd name="connsiteX4" fmla="*/ 517675 w 555183"/>
                <a:gd name="connsiteY4" fmla="*/ 23656 h 156631"/>
                <a:gd name="connsiteX5" fmla="*/ 534596 w 555183"/>
                <a:gd name="connsiteY5" fmla="*/ 57694 h 156631"/>
                <a:gd name="connsiteX6" fmla="*/ 485612 w 555183"/>
                <a:gd name="connsiteY6" fmla="*/ 100111 h 156631"/>
                <a:gd name="connsiteX7" fmla="*/ 315415 w 555183"/>
                <a:gd name="connsiteY7" fmla="*/ 104007 h 156631"/>
                <a:gd name="connsiteX0" fmla="*/ 315415 w 538826"/>
                <a:gd name="connsiteY0" fmla="*/ 107025 h 159649"/>
                <a:gd name="connsiteX1" fmla="*/ 136866 w 538826"/>
                <a:gd name="connsiteY1" fmla="*/ 159566 h 159649"/>
                <a:gd name="connsiteX2" fmla="*/ 1241 w 538826"/>
                <a:gd name="connsiteY2" fmla="*/ 116250 h 159649"/>
                <a:gd name="connsiteX3" fmla="*/ 216536 w 538826"/>
                <a:gd name="connsiteY3" fmla="*/ 9334 h 159649"/>
                <a:gd name="connsiteX4" fmla="*/ 441192 w 538826"/>
                <a:gd name="connsiteY4" fmla="*/ 18571 h 159649"/>
                <a:gd name="connsiteX5" fmla="*/ 534596 w 538826"/>
                <a:gd name="connsiteY5" fmla="*/ 60712 h 159649"/>
                <a:gd name="connsiteX6" fmla="*/ 485612 w 538826"/>
                <a:gd name="connsiteY6" fmla="*/ 103129 h 159649"/>
                <a:gd name="connsiteX7" fmla="*/ 315415 w 538826"/>
                <a:gd name="connsiteY7" fmla="*/ 107025 h 159649"/>
                <a:gd name="connsiteX0" fmla="*/ 315415 w 493855"/>
                <a:gd name="connsiteY0" fmla="*/ 107025 h 159649"/>
                <a:gd name="connsiteX1" fmla="*/ 136866 w 493855"/>
                <a:gd name="connsiteY1" fmla="*/ 159566 h 159649"/>
                <a:gd name="connsiteX2" fmla="*/ 1241 w 493855"/>
                <a:gd name="connsiteY2" fmla="*/ 116250 h 159649"/>
                <a:gd name="connsiteX3" fmla="*/ 216536 w 493855"/>
                <a:gd name="connsiteY3" fmla="*/ 9334 h 159649"/>
                <a:gd name="connsiteX4" fmla="*/ 441192 w 493855"/>
                <a:gd name="connsiteY4" fmla="*/ 18571 h 159649"/>
                <a:gd name="connsiteX5" fmla="*/ 485612 w 493855"/>
                <a:gd name="connsiteY5" fmla="*/ 103129 h 159649"/>
                <a:gd name="connsiteX6" fmla="*/ 315415 w 493855"/>
                <a:gd name="connsiteY6" fmla="*/ 107025 h 159649"/>
                <a:gd name="connsiteX0" fmla="*/ 267745 w 446185"/>
                <a:gd name="connsiteY0" fmla="*/ 105664 h 158249"/>
                <a:gd name="connsiteX1" fmla="*/ 89196 w 446185"/>
                <a:gd name="connsiteY1" fmla="*/ 158205 h 158249"/>
                <a:gd name="connsiteX2" fmla="*/ 2242 w 446185"/>
                <a:gd name="connsiteY2" fmla="*/ 95982 h 158249"/>
                <a:gd name="connsiteX3" fmla="*/ 168866 w 446185"/>
                <a:gd name="connsiteY3" fmla="*/ 7973 h 158249"/>
                <a:gd name="connsiteX4" fmla="*/ 393522 w 446185"/>
                <a:gd name="connsiteY4" fmla="*/ 17210 h 158249"/>
                <a:gd name="connsiteX5" fmla="*/ 437942 w 446185"/>
                <a:gd name="connsiteY5" fmla="*/ 101768 h 158249"/>
                <a:gd name="connsiteX6" fmla="*/ 267745 w 446185"/>
                <a:gd name="connsiteY6" fmla="*/ 105664 h 15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185" h="158249">
                  <a:moveTo>
                    <a:pt x="267745" y="105664"/>
                  </a:moveTo>
                  <a:cubicBezTo>
                    <a:pt x="198130" y="114826"/>
                    <a:pt x="142282" y="139243"/>
                    <a:pt x="89196" y="158205"/>
                  </a:cubicBezTo>
                  <a:cubicBezTo>
                    <a:pt x="36834" y="159742"/>
                    <a:pt x="-11036" y="121020"/>
                    <a:pt x="2242" y="95982"/>
                  </a:cubicBezTo>
                  <a:cubicBezTo>
                    <a:pt x="15520" y="70944"/>
                    <a:pt x="103653" y="21102"/>
                    <a:pt x="168866" y="7973"/>
                  </a:cubicBezTo>
                  <a:cubicBezTo>
                    <a:pt x="234079" y="-5156"/>
                    <a:pt x="336809" y="-2066"/>
                    <a:pt x="393522" y="17210"/>
                  </a:cubicBezTo>
                  <a:cubicBezTo>
                    <a:pt x="438368" y="32842"/>
                    <a:pt x="458905" y="87026"/>
                    <a:pt x="437942" y="101768"/>
                  </a:cubicBezTo>
                  <a:cubicBezTo>
                    <a:pt x="424506" y="106516"/>
                    <a:pt x="347841" y="92905"/>
                    <a:pt x="267745" y="10566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50A09EE-515C-4F6C-8C37-362FDB9D0F24}"/>
                </a:ext>
              </a:extLst>
            </p:cNvPr>
            <p:cNvSpPr/>
            <p:nvPr/>
          </p:nvSpPr>
          <p:spPr>
            <a:xfrm rot="16501560">
              <a:off x="7253619" y="4641063"/>
              <a:ext cx="1604165" cy="284232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9" name="Rectangle 71">
              <a:extLst>
                <a:ext uri="{FF2B5EF4-FFF2-40B4-BE49-F238E27FC236}">
                  <a16:creationId xmlns:a16="http://schemas.microsoft.com/office/drawing/2014/main" id="{5774A47F-C46B-42D9-B583-5FA8D06F455C}"/>
                </a:ext>
              </a:extLst>
            </p:cNvPr>
            <p:cNvSpPr/>
            <p:nvPr/>
          </p:nvSpPr>
          <p:spPr>
            <a:xfrm>
              <a:off x="6918008" y="5446127"/>
              <a:ext cx="938567" cy="176004"/>
            </a:xfrm>
            <a:custGeom>
              <a:avLst/>
              <a:gdLst>
                <a:gd name="connsiteX0" fmla="*/ 0 w 1001092"/>
                <a:gd name="connsiteY0" fmla="*/ 0 h 180069"/>
                <a:gd name="connsiteX1" fmla="*/ 1001092 w 1001092"/>
                <a:gd name="connsiteY1" fmla="*/ 0 h 180069"/>
                <a:gd name="connsiteX2" fmla="*/ 1001092 w 1001092"/>
                <a:gd name="connsiteY2" fmla="*/ 180069 h 180069"/>
                <a:gd name="connsiteX3" fmla="*/ 0 w 1001092"/>
                <a:gd name="connsiteY3" fmla="*/ 180069 h 180069"/>
                <a:gd name="connsiteX4" fmla="*/ 0 w 1001092"/>
                <a:gd name="connsiteY4" fmla="*/ 0 h 180069"/>
                <a:gd name="connsiteX0" fmla="*/ 0 w 1069672"/>
                <a:gd name="connsiteY0" fmla="*/ 0 h 180069"/>
                <a:gd name="connsiteX1" fmla="*/ 1069672 w 1069672"/>
                <a:gd name="connsiteY1" fmla="*/ 0 h 180069"/>
                <a:gd name="connsiteX2" fmla="*/ 1069672 w 1069672"/>
                <a:gd name="connsiteY2" fmla="*/ 180069 h 180069"/>
                <a:gd name="connsiteX3" fmla="*/ 68580 w 1069672"/>
                <a:gd name="connsiteY3" fmla="*/ 180069 h 180069"/>
                <a:gd name="connsiteX4" fmla="*/ 0 w 1069672"/>
                <a:gd name="connsiteY4" fmla="*/ 0 h 1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72" h="180069">
                  <a:moveTo>
                    <a:pt x="0" y="0"/>
                  </a:moveTo>
                  <a:lnTo>
                    <a:pt x="1069672" y="0"/>
                  </a:lnTo>
                  <a:lnTo>
                    <a:pt x="1069672" y="180069"/>
                  </a:lnTo>
                  <a:lnTo>
                    <a:pt x="68580" y="1800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0" name="Rectangle: Rounded Corners 3">
              <a:extLst>
                <a:ext uri="{FF2B5EF4-FFF2-40B4-BE49-F238E27FC236}">
                  <a16:creationId xmlns:a16="http://schemas.microsoft.com/office/drawing/2014/main" id="{B411F081-50AD-4A21-9571-B313C25AC5F2}"/>
                </a:ext>
              </a:extLst>
            </p:cNvPr>
            <p:cNvSpPr/>
            <p:nvPr/>
          </p:nvSpPr>
          <p:spPr>
            <a:xfrm>
              <a:off x="6668910" y="4931667"/>
              <a:ext cx="1183210" cy="518115"/>
            </a:xfrm>
            <a:custGeom>
              <a:avLst/>
              <a:gdLst>
                <a:gd name="connsiteX0" fmla="*/ 0 w 954157"/>
                <a:gd name="connsiteY0" fmla="*/ 0 h 516836"/>
                <a:gd name="connsiteX1" fmla="*/ 0 w 954157"/>
                <a:gd name="connsiteY1" fmla="*/ 0 h 516836"/>
                <a:gd name="connsiteX2" fmla="*/ 954157 w 954157"/>
                <a:gd name="connsiteY2" fmla="*/ 0 h 516836"/>
                <a:gd name="connsiteX3" fmla="*/ 954157 w 954157"/>
                <a:gd name="connsiteY3" fmla="*/ 0 h 516836"/>
                <a:gd name="connsiteX4" fmla="*/ 954157 w 954157"/>
                <a:gd name="connsiteY4" fmla="*/ 516836 h 516836"/>
                <a:gd name="connsiteX5" fmla="*/ 954157 w 954157"/>
                <a:gd name="connsiteY5" fmla="*/ 516836 h 516836"/>
                <a:gd name="connsiteX6" fmla="*/ 0 w 954157"/>
                <a:gd name="connsiteY6" fmla="*/ 516836 h 516836"/>
                <a:gd name="connsiteX7" fmla="*/ 0 w 954157"/>
                <a:gd name="connsiteY7" fmla="*/ 516836 h 516836"/>
                <a:gd name="connsiteX8" fmla="*/ 0 w 954157"/>
                <a:gd name="connsiteY8" fmla="*/ 0 h 516836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0 w 954157"/>
                <a:gd name="connsiteY7" fmla="*/ 516836 h 545411"/>
                <a:gd name="connsiteX8" fmla="*/ 0 w 954157"/>
                <a:gd name="connsiteY8" fmla="*/ 0 h 545411"/>
                <a:gd name="connsiteX0" fmla="*/ 0 w 954157"/>
                <a:gd name="connsiteY0" fmla="*/ 0 h 545411"/>
                <a:gd name="connsiteX1" fmla="*/ 0 w 954157"/>
                <a:gd name="connsiteY1" fmla="*/ 0 h 545411"/>
                <a:gd name="connsiteX2" fmla="*/ 954157 w 954157"/>
                <a:gd name="connsiteY2" fmla="*/ 0 h 545411"/>
                <a:gd name="connsiteX3" fmla="*/ 954157 w 954157"/>
                <a:gd name="connsiteY3" fmla="*/ 0 h 545411"/>
                <a:gd name="connsiteX4" fmla="*/ 954157 w 954157"/>
                <a:gd name="connsiteY4" fmla="*/ 516836 h 545411"/>
                <a:gd name="connsiteX5" fmla="*/ 954157 w 954157"/>
                <a:gd name="connsiteY5" fmla="*/ 516836 h 545411"/>
                <a:gd name="connsiteX6" fmla="*/ 0 w 954157"/>
                <a:gd name="connsiteY6" fmla="*/ 516836 h 545411"/>
                <a:gd name="connsiteX7" fmla="*/ 42863 w 954157"/>
                <a:gd name="connsiteY7" fmla="*/ 514455 h 545411"/>
                <a:gd name="connsiteX8" fmla="*/ 0 w 954157"/>
                <a:gd name="connsiteY8" fmla="*/ 0 h 545411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42863 w 954157"/>
                <a:gd name="connsiteY6" fmla="*/ 514455 h 553275"/>
                <a:gd name="connsiteX7" fmla="*/ 0 w 954157"/>
                <a:gd name="connsiteY7" fmla="*/ 0 h 553275"/>
                <a:gd name="connsiteX0" fmla="*/ 0 w 954157"/>
                <a:gd name="connsiteY0" fmla="*/ 0 h 553275"/>
                <a:gd name="connsiteX1" fmla="*/ 0 w 954157"/>
                <a:gd name="connsiteY1" fmla="*/ 0 h 553275"/>
                <a:gd name="connsiteX2" fmla="*/ 954157 w 954157"/>
                <a:gd name="connsiteY2" fmla="*/ 0 h 553275"/>
                <a:gd name="connsiteX3" fmla="*/ 954157 w 954157"/>
                <a:gd name="connsiteY3" fmla="*/ 0 h 553275"/>
                <a:gd name="connsiteX4" fmla="*/ 954157 w 954157"/>
                <a:gd name="connsiteY4" fmla="*/ 516836 h 553275"/>
                <a:gd name="connsiteX5" fmla="*/ 954157 w 954157"/>
                <a:gd name="connsiteY5" fmla="*/ 516836 h 553275"/>
                <a:gd name="connsiteX6" fmla="*/ 61913 w 954157"/>
                <a:gd name="connsiteY6" fmla="*/ 514455 h 553275"/>
                <a:gd name="connsiteX7" fmla="*/ 0 w 954157"/>
                <a:gd name="connsiteY7" fmla="*/ 0 h 553275"/>
                <a:gd name="connsiteX0" fmla="*/ 4911 w 959068"/>
                <a:gd name="connsiteY0" fmla="*/ 0 h 553275"/>
                <a:gd name="connsiteX1" fmla="*/ 4911 w 959068"/>
                <a:gd name="connsiteY1" fmla="*/ 0 h 553275"/>
                <a:gd name="connsiteX2" fmla="*/ 959068 w 959068"/>
                <a:gd name="connsiteY2" fmla="*/ 0 h 553275"/>
                <a:gd name="connsiteX3" fmla="*/ 959068 w 959068"/>
                <a:gd name="connsiteY3" fmla="*/ 0 h 553275"/>
                <a:gd name="connsiteX4" fmla="*/ 959068 w 959068"/>
                <a:gd name="connsiteY4" fmla="*/ 516836 h 553275"/>
                <a:gd name="connsiteX5" fmla="*/ 959068 w 959068"/>
                <a:gd name="connsiteY5" fmla="*/ 516836 h 553275"/>
                <a:gd name="connsiteX6" fmla="*/ 66824 w 959068"/>
                <a:gd name="connsiteY6" fmla="*/ 514455 h 553275"/>
                <a:gd name="connsiteX7" fmla="*/ 4911 w 959068"/>
                <a:gd name="connsiteY7" fmla="*/ 0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1027976 w 1027976"/>
                <a:gd name="connsiteY3" fmla="*/ 0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3275"/>
                <a:gd name="connsiteX1" fmla="*/ 73819 w 1027976"/>
                <a:gd name="connsiteY1" fmla="*/ 0 h 553275"/>
                <a:gd name="connsiteX2" fmla="*/ 1027976 w 1027976"/>
                <a:gd name="connsiteY2" fmla="*/ 0 h 553275"/>
                <a:gd name="connsiteX3" fmla="*/ 725557 w 1027976"/>
                <a:gd name="connsiteY3" fmla="*/ 78581 h 553275"/>
                <a:gd name="connsiteX4" fmla="*/ 1027976 w 1027976"/>
                <a:gd name="connsiteY4" fmla="*/ 516836 h 553275"/>
                <a:gd name="connsiteX5" fmla="*/ 1027976 w 1027976"/>
                <a:gd name="connsiteY5" fmla="*/ 516836 h 553275"/>
                <a:gd name="connsiteX6" fmla="*/ 135732 w 1027976"/>
                <a:gd name="connsiteY6" fmla="*/ 514455 h 553275"/>
                <a:gd name="connsiteX7" fmla="*/ 0 w 1027976"/>
                <a:gd name="connsiteY7" fmla="*/ 16669 h 553275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1027976 w 1027976"/>
                <a:gd name="connsiteY4" fmla="*/ 516836 h 550337"/>
                <a:gd name="connsiteX5" fmla="*/ 997020 w 1027976"/>
                <a:gd name="connsiteY5" fmla="*/ 504929 h 550337"/>
                <a:gd name="connsiteX6" fmla="*/ 135732 w 1027976"/>
                <a:gd name="connsiteY6" fmla="*/ 514455 h 550337"/>
                <a:gd name="connsiteX7" fmla="*/ 0 w 1027976"/>
                <a:gd name="connsiteY7" fmla="*/ 16669 h 550337"/>
                <a:gd name="connsiteX0" fmla="*/ 0 w 1027976"/>
                <a:gd name="connsiteY0" fmla="*/ 16669 h 550337"/>
                <a:gd name="connsiteX1" fmla="*/ 73819 w 1027976"/>
                <a:gd name="connsiteY1" fmla="*/ 0 h 550337"/>
                <a:gd name="connsiteX2" fmla="*/ 1027976 w 1027976"/>
                <a:gd name="connsiteY2" fmla="*/ 0 h 550337"/>
                <a:gd name="connsiteX3" fmla="*/ 725557 w 1027976"/>
                <a:gd name="connsiteY3" fmla="*/ 78581 h 550337"/>
                <a:gd name="connsiteX4" fmla="*/ 997020 w 1027976"/>
                <a:gd name="connsiteY4" fmla="*/ 504929 h 550337"/>
                <a:gd name="connsiteX5" fmla="*/ 135732 w 1027976"/>
                <a:gd name="connsiteY5" fmla="*/ 514455 h 550337"/>
                <a:gd name="connsiteX6" fmla="*/ 0 w 1027976"/>
                <a:gd name="connsiteY6" fmla="*/ 16669 h 550337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7976"/>
                <a:gd name="connsiteY0" fmla="*/ 16669 h 549801"/>
                <a:gd name="connsiteX1" fmla="*/ 73819 w 1027976"/>
                <a:gd name="connsiteY1" fmla="*/ 0 h 549801"/>
                <a:gd name="connsiteX2" fmla="*/ 1027976 w 1027976"/>
                <a:gd name="connsiteY2" fmla="*/ 0 h 549801"/>
                <a:gd name="connsiteX3" fmla="*/ 725557 w 1027976"/>
                <a:gd name="connsiteY3" fmla="*/ 78581 h 549801"/>
                <a:gd name="connsiteX4" fmla="*/ 1023213 w 1027976"/>
                <a:gd name="connsiteY4" fmla="*/ 502548 h 549801"/>
                <a:gd name="connsiteX5" fmla="*/ 135732 w 1027976"/>
                <a:gd name="connsiteY5" fmla="*/ 514455 h 549801"/>
                <a:gd name="connsiteX6" fmla="*/ 0 w 1027976"/>
                <a:gd name="connsiteY6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25557 w 1023213"/>
                <a:gd name="connsiteY2" fmla="*/ 78581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16669 h 549801"/>
                <a:gd name="connsiteX1" fmla="*/ 73819 w 1023213"/>
                <a:gd name="connsiteY1" fmla="*/ 0 h 549801"/>
                <a:gd name="connsiteX2" fmla="*/ 713651 w 1023213"/>
                <a:gd name="connsiteY2" fmla="*/ 66675 h 549801"/>
                <a:gd name="connsiteX3" fmla="*/ 1023213 w 1023213"/>
                <a:gd name="connsiteY3" fmla="*/ 502548 h 549801"/>
                <a:gd name="connsiteX4" fmla="*/ 135732 w 1023213"/>
                <a:gd name="connsiteY4" fmla="*/ 514455 h 549801"/>
                <a:gd name="connsiteX5" fmla="*/ 0 w 1023213"/>
                <a:gd name="connsiteY5" fmla="*/ 16669 h 549801"/>
                <a:gd name="connsiteX0" fmla="*/ 0 w 1023213"/>
                <a:gd name="connsiteY0" fmla="*/ 38101 h 571233"/>
                <a:gd name="connsiteX1" fmla="*/ 73819 w 1023213"/>
                <a:gd name="connsiteY1" fmla="*/ 0 h 571233"/>
                <a:gd name="connsiteX2" fmla="*/ 713651 w 1023213"/>
                <a:gd name="connsiteY2" fmla="*/ 88107 h 571233"/>
                <a:gd name="connsiteX3" fmla="*/ 1023213 w 1023213"/>
                <a:gd name="connsiteY3" fmla="*/ 523980 h 571233"/>
                <a:gd name="connsiteX4" fmla="*/ 135732 w 1023213"/>
                <a:gd name="connsiteY4" fmla="*/ 535887 h 571233"/>
                <a:gd name="connsiteX5" fmla="*/ 0 w 1023213"/>
                <a:gd name="connsiteY5" fmla="*/ 38101 h 571233"/>
                <a:gd name="connsiteX0" fmla="*/ 127840 w 1015321"/>
                <a:gd name="connsiteY0" fmla="*/ 535887 h 571233"/>
                <a:gd name="connsiteX1" fmla="*/ 65927 w 1015321"/>
                <a:gd name="connsiteY1" fmla="*/ 0 h 571233"/>
                <a:gd name="connsiteX2" fmla="*/ 705759 w 1015321"/>
                <a:gd name="connsiteY2" fmla="*/ 88107 h 571233"/>
                <a:gd name="connsiteX3" fmla="*/ 1015321 w 1015321"/>
                <a:gd name="connsiteY3" fmla="*/ 523980 h 571233"/>
                <a:gd name="connsiteX4" fmla="*/ 127840 w 1015321"/>
                <a:gd name="connsiteY4" fmla="*/ 535887 h 571233"/>
                <a:gd name="connsiteX0" fmla="*/ 133612 w 1021093"/>
                <a:gd name="connsiteY0" fmla="*/ 538268 h 573614"/>
                <a:gd name="connsiteX1" fmla="*/ 62174 w 1021093"/>
                <a:gd name="connsiteY1" fmla="*/ 0 h 573614"/>
                <a:gd name="connsiteX2" fmla="*/ 711531 w 1021093"/>
                <a:gd name="connsiteY2" fmla="*/ 90488 h 573614"/>
                <a:gd name="connsiteX3" fmla="*/ 1021093 w 1021093"/>
                <a:gd name="connsiteY3" fmla="*/ 526361 h 573614"/>
                <a:gd name="connsiteX4" fmla="*/ 133612 w 1021093"/>
                <a:gd name="connsiteY4" fmla="*/ 538268 h 573614"/>
                <a:gd name="connsiteX0" fmla="*/ 109078 w 996559"/>
                <a:gd name="connsiteY0" fmla="*/ 538268 h 573614"/>
                <a:gd name="connsiteX1" fmla="*/ 37640 w 996559"/>
                <a:gd name="connsiteY1" fmla="*/ 0 h 573614"/>
                <a:gd name="connsiteX2" fmla="*/ 686997 w 996559"/>
                <a:gd name="connsiteY2" fmla="*/ 90488 h 573614"/>
                <a:gd name="connsiteX3" fmla="*/ 996559 w 996559"/>
                <a:gd name="connsiteY3" fmla="*/ 526361 h 573614"/>
                <a:gd name="connsiteX4" fmla="*/ 109078 w 996559"/>
                <a:gd name="connsiteY4" fmla="*/ 538268 h 573614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37952 w 1025433"/>
                <a:gd name="connsiteY0" fmla="*/ 528743 h 564089"/>
                <a:gd name="connsiteX1" fmla="*/ 21270 w 1025433"/>
                <a:gd name="connsiteY1" fmla="*/ 0 h 564089"/>
                <a:gd name="connsiteX2" fmla="*/ 715871 w 1025433"/>
                <a:gd name="connsiteY2" fmla="*/ 80963 h 564089"/>
                <a:gd name="connsiteX3" fmla="*/ 1025433 w 1025433"/>
                <a:gd name="connsiteY3" fmla="*/ 516836 h 564089"/>
                <a:gd name="connsiteX4" fmla="*/ 137952 w 1025433"/>
                <a:gd name="connsiteY4" fmla="*/ 528743 h 564089"/>
                <a:gd name="connsiteX0" fmla="*/ 127697 w 1015178"/>
                <a:gd name="connsiteY0" fmla="*/ 528743 h 564089"/>
                <a:gd name="connsiteX1" fmla="*/ 11015 w 1015178"/>
                <a:gd name="connsiteY1" fmla="*/ 0 h 564089"/>
                <a:gd name="connsiteX2" fmla="*/ 705616 w 1015178"/>
                <a:gd name="connsiteY2" fmla="*/ 80963 h 564089"/>
                <a:gd name="connsiteX3" fmla="*/ 1015178 w 1015178"/>
                <a:gd name="connsiteY3" fmla="*/ 516836 h 564089"/>
                <a:gd name="connsiteX4" fmla="*/ 127697 w 1015178"/>
                <a:gd name="connsiteY4" fmla="*/ 528743 h 564089"/>
                <a:gd name="connsiteX0" fmla="*/ 123552 w 1011033"/>
                <a:gd name="connsiteY0" fmla="*/ 528743 h 564089"/>
                <a:gd name="connsiteX1" fmla="*/ 6870 w 1011033"/>
                <a:gd name="connsiteY1" fmla="*/ 0 h 564089"/>
                <a:gd name="connsiteX2" fmla="*/ 701471 w 1011033"/>
                <a:gd name="connsiteY2" fmla="*/ 80963 h 564089"/>
                <a:gd name="connsiteX3" fmla="*/ 1011033 w 1011033"/>
                <a:gd name="connsiteY3" fmla="*/ 516836 h 564089"/>
                <a:gd name="connsiteX4" fmla="*/ 123552 w 1011033"/>
                <a:gd name="connsiteY4" fmla="*/ 528743 h 564089"/>
                <a:gd name="connsiteX0" fmla="*/ 125517 w 1012998"/>
                <a:gd name="connsiteY0" fmla="*/ 528743 h 564089"/>
                <a:gd name="connsiteX1" fmla="*/ 8835 w 1012998"/>
                <a:gd name="connsiteY1" fmla="*/ 0 h 564089"/>
                <a:gd name="connsiteX2" fmla="*/ 703436 w 1012998"/>
                <a:gd name="connsiteY2" fmla="*/ 80963 h 564089"/>
                <a:gd name="connsiteX3" fmla="*/ 1012998 w 1012998"/>
                <a:gd name="connsiteY3" fmla="*/ 516836 h 564089"/>
                <a:gd name="connsiteX4" fmla="*/ 125517 w 1012998"/>
                <a:gd name="connsiteY4" fmla="*/ 528743 h 564089"/>
                <a:gd name="connsiteX0" fmla="*/ 125517 w 1012998"/>
                <a:gd name="connsiteY0" fmla="*/ 528743 h 546281"/>
                <a:gd name="connsiteX1" fmla="*/ 8835 w 1012998"/>
                <a:gd name="connsiteY1" fmla="*/ 0 h 546281"/>
                <a:gd name="connsiteX2" fmla="*/ 703436 w 1012998"/>
                <a:gd name="connsiteY2" fmla="*/ 80963 h 546281"/>
                <a:gd name="connsiteX3" fmla="*/ 1012998 w 1012998"/>
                <a:gd name="connsiteY3" fmla="*/ 516836 h 546281"/>
                <a:gd name="connsiteX4" fmla="*/ 125517 w 1012998"/>
                <a:gd name="connsiteY4" fmla="*/ 528743 h 546281"/>
                <a:gd name="connsiteX0" fmla="*/ 125517 w 1012998"/>
                <a:gd name="connsiteY0" fmla="*/ 528743 h 540088"/>
                <a:gd name="connsiteX1" fmla="*/ 8835 w 1012998"/>
                <a:gd name="connsiteY1" fmla="*/ 0 h 540088"/>
                <a:gd name="connsiteX2" fmla="*/ 703436 w 1012998"/>
                <a:gd name="connsiteY2" fmla="*/ 80963 h 540088"/>
                <a:gd name="connsiteX3" fmla="*/ 1012998 w 1012998"/>
                <a:gd name="connsiteY3" fmla="*/ 516836 h 540088"/>
                <a:gd name="connsiteX4" fmla="*/ 125517 w 1012998"/>
                <a:gd name="connsiteY4" fmla="*/ 528743 h 540088"/>
                <a:gd name="connsiteX0" fmla="*/ 125517 w 1012998"/>
                <a:gd name="connsiteY0" fmla="*/ 528743 h 535059"/>
                <a:gd name="connsiteX1" fmla="*/ 8835 w 1012998"/>
                <a:gd name="connsiteY1" fmla="*/ 0 h 535059"/>
                <a:gd name="connsiteX2" fmla="*/ 703436 w 1012998"/>
                <a:gd name="connsiteY2" fmla="*/ 80963 h 535059"/>
                <a:gd name="connsiteX3" fmla="*/ 1012998 w 1012998"/>
                <a:gd name="connsiteY3" fmla="*/ 516836 h 535059"/>
                <a:gd name="connsiteX4" fmla="*/ 125517 w 1012998"/>
                <a:gd name="connsiteY4" fmla="*/ 528743 h 535059"/>
                <a:gd name="connsiteX0" fmla="*/ 125517 w 1012998"/>
                <a:gd name="connsiteY0" fmla="*/ 493024 h 499340"/>
                <a:gd name="connsiteX1" fmla="*/ 8835 w 1012998"/>
                <a:gd name="connsiteY1" fmla="*/ 0 h 499340"/>
                <a:gd name="connsiteX2" fmla="*/ 703436 w 1012998"/>
                <a:gd name="connsiteY2" fmla="*/ 45244 h 499340"/>
                <a:gd name="connsiteX3" fmla="*/ 1012998 w 1012998"/>
                <a:gd name="connsiteY3" fmla="*/ 481117 h 499340"/>
                <a:gd name="connsiteX4" fmla="*/ 125517 w 1012998"/>
                <a:gd name="connsiteY4" fmla="*/ 493024 h 499340"/>
                <a:gd name="connsiteX0" fmla="*/ 125517 w 1012998"/>
                <a:gd name="connsiteY0" fmla="*/ 502866 h 509182"/>
                <a:gd name="connsiteX1" fmla="*/ 8835 w 1012998"/>
                <a:gd name="connsiteY1" fmla="*/ 9842 h 509182"/>
                <a:gd name="connsiteX2" fmla="*/ 703436 w 1012998"/>
                <a:gd name="connsiteY2" fmla="*/ 55086 h 509182"/>
                <a:gd name="connsiteX3" fmla="*/ 1012998 w 1012998"/>
                <a:gd name="connsiteY3" fmla="*/ 490959 h 509182"/>
                <a:gd name="connsiteX4" fmla="*/ 125517 w 1012998"/>
                <a:gd name="connsiteY4" fmla="*/ 502866 h 509182"/>
                <a:gd name="connsiteX0" fmla="*/ 125517 w 1012998"/>
                <a:gd name="connsiteY0" fmla="*/ 508144 h 514460"/>
                <a:gd name="connsiteX1" fmla="*/ 8835 w 1012998"/>
                <a:gd name="connsiteY1" fmla="*/ 15120 h 514460"/>
                <a:gd name="connsiteX2" fmla="*/ 703436 w 1012998"/>
                <a:gd name="connsiteY2" fmla="*/ 60364 h 514460"/>
                <a:gd name="connsiteX3" fmla="*/ 1012998 w 1012998"/>
                <a:gd name="connsiteY3" fmla="*/ 496237 h 514460"/>
                <a:gd name="connsiteX4" fmla="*/ 125517 w 1012998"/>
                <a:gd name="connsiteY4" fmla="*/ 508144 h 514460"/>
                <a:gd name="connsiteX0" fmla="*/ 125517 w 1001092"/>
                <a:gd name="connsiteY0" fmla="*/ 508144 h 518115"/>
                <a:gd name="connsiteX1" fmla="*/ 8835 w 1001092"/>
                <a:gd name="connsiteY1" fmla="*/ 15120 h 518115"/>
                <a:gd name="connsiteX2" fmla="*/ 703436 w 1001092"/>
                <a:gd name="connsiteY2" fmla="*/ 60364 h 518115"/>
                <a:gd name="connsiteX3" fmla="*/ 1001092 w 1001092"/>
                <a:gd name="connsiteY3" fmla="*/ 512906 h 518115"/>
                <a:gd name="connsiteX4" fmla="*/ 125517 w 1001092"/>
                <a:gd name="connsiteY4" fmla="*/ 508144 h 51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092" h="518115">
                  <a:moveTo>
                    <a:pt x="125517" y="508144"/>
                  </a:moveTo>
                  <a:cubicBezTo>
                    <a:pt x="57772" y="382715"/>
                    <a:pt x="-27954" y="99275"/>
                    <a:pt x="8835" y="15120"/>
                  </a:cubicBezTo>
                  <a:cubicBezTo>
                    <a:pt x="231637" y="-17424"/>
                    <a:pt x="485396" y="4802"/>
                    <a:pt x="703436" y="60364"/>
                  </a:cubicBezTo>
                  <a:cubicBezTo>
                    <a:pt x="812180" y="196923"/>
                    <a:pt x="951879" y="340628"/>
                    <a:pt x="1001092" y="512906"/>
                  </a:cubicBezTo>
                  <a:cubicBezTo>
                    <a:pt x="849210" y="512509"/>
                    <a:pt x="353600" y="527607"/>
                    <a:pt x="125517" y="508144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tangle 7">
              <a:extLst>
                <a:ext uri="{FF2B5EF4-FFF2-40B4-BE49-F238E27FC236}">
                  <a16:creationId xmlns:a16="http://schemas.microsoft.com/office/drawing/2014/main" id="{6828A6FD-56F0-4165-BC62-01BF9B57245B}"/>
                </a:ext>
              </a:extLst>
            </p:cNvPr>
            <p:cNvSpPr/>
            <p:nvPr/>
          </p:nvSpPr>
          <p:spPr>
            <a:xfrm rot="16200000" flipH="1">
              <a:off x="7390334" y="5891750"/>
              <a:ext cx="1186178" cy="269538"/>
            </a:xfrm>
            <a:custGeom>
              <a:avLst/>
              <a:gdLst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71600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23975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0 w 1371600"/>
                <a:gd name="connsiteY0" fmla="*/ 0 h 176004"/>
                <a:gd name="connsiteX1" fmla="*/ 1300163 w 1371600"/>
                <a:gd name="connsiteY1" fmla="*/ 0 h 176004"/>
                <a:gd name="connsiteX2" fmla="*/ 1371600 w 1371600"/>
                <a:gd name="connsiteY2" fmla="*/ 176004 h 176004"/>
                <a:gd name="connsiteX3" fmla="*/ 0 w 1371600"/>
                <a:gd name="connsiteY3" fmla="*/ 176004 h 176004"/>
                <a:gd name="connsiteX4" fmla="*/ 0 w 1371600"/>
                <a:gd name="connsiteY4" fmla="*/ 0 h 176004"/>
                <a:gd name="connsiteX0" fmla="*/ 71437 w 1371600"/>
                <a:gd name="connsiteY0" fmla="*/ 0 h 190292"/>
                <a:gd name="connsiteX1" fmla="*/ 1300163 w 1371600"/>
                <a:gd name="connsiteY1" fmla="*/ 14288 h 190292"/>
                <a:gd name="connsiteX2" fmla="*/ 1371600 w 1371600"/>
                <a:gd name="connsiteY2" fmla="*/ 190292 h 190292"/>
                <a:gd name="connsiteX3" fmla="*/ 0 w 1371600"/>
                <a:gd name="connsiteY3" fmla="*/ 190292 h 190292"/>
                <a:gd name="connsiteX4" fmla="*/ 71437 w 1371600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0 w 1376363"/>
                <a:gd name="connsiteY0" fmla="*/ 0 h 190292"/>
                <a:gd name="connsiteX1" fmla="*/ 1304926 w 1376363"/>
                <a:gd name="connsiteY1" fmla="*/ 14288 h 190292"/>
                <a:gd name="connsiteX2" fmla="*/ 1376363 w 1376363"/>
                <a:gd name="connsiteY2" fmla="*/ 190292 h 190292"/>
                <a:gd name="connsiteX3" fmla="*/ 0 w 1376363"/>
                <a:gd name="connsiteY3" fmla="*/ 118854 h 190292"/>
                <a:gd name="connsiteX4" fmla="*/ 76200 w 1376363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376366"/>
                <a:gd name="connsiteY0" fmla="*/ 0 h 190292"/>
                <a:gd name="connsiteX1" fmla="*/ 1304929 w 1376366"/>
                <a:gd name="connsiteY1" fmla="*/ 14288 h 190292"/>
                <a:gd name="connsiteX2" fmla="*/ 1376366 w 1376366"/>
                <a:gd name="connsiteY2" fmla="*/ 190292 h 190292"/>
                <a:gd name="connsiteX3" fmla="*/ 0 w 1376366"/>
                <a:gd name="connsiteY3" fmla="*/ 133144 h 190292"/>
                <a:gd name="connsiteX4" fmla="*/ 76203 w 1376366"/>
                <a:gd name="connsiteY4" fmla="*/ 0 h 190292"/>
                <a:gd name="connsiteX0" fmla="*/ 76203 w 1408178"/>
                <a:gd name="connsiteY0" fmla="*/ 0 h 199837"/>
                <a:gd name="connsiteX1" fmla="*/ 1304929 w 1408178"/>
                <a:gd name="connsiteY1" fmla="*/ 14288 h 199837"/>
                <a:gd name="connsiteX2" fmla="*/ 1376366 w 1408178"/>
                <a:gd name="connsiteY2" fmla="*/ 190292 h 199837"/>
                <a:gd name="connsiteX3" fmla="*/ 1271592 w 1408178"/>
                <a:gd name="connsiteY3" fmla="*/ 165928 h 199837"/>
                <a:gd name="connsiteX4" fmla="*/ 0 w 1408178"/>
                <a:gd name="connsiteY4" fmla="*/ 133144 h 199837"/>
                <a:gd name="connsiteX5" fmla="*/ 76203 w 1408178"/>
                <a:gd name="connsiteY5" fmla="*/ 0 h 199837"/>
                <a:gd name="connsiteX0" fmla="*/ 76203 w 1445057"/>
                <a:gd name="connsiteY0" fmla="*/ 0 h 165928"/>
                <a:gd name="connsiteX1" fmla="*/ 1304929 w 1445057"/>
                <a:gd name="connsiteY1" fmla="*/ 14288 h 165928"/>
                <a:gd name="connsiteX2" fmla="*/ 1271592 w 1445057"/>
                <a:gd name="connsiteY2" fmla="*/ 165928 h 165928"/>
                <a:gd name="connsiteX3" fmla="*/ 0 w 1445057"/>
                <a:gd name="connsiteY3" fmla="*/ 133144 h 165928"/>
                <a:gd name="connsiteX4" fmla="*/ 76203 w 1445057"/>
                <a:gd name="connsiteY4" fmla="*/ 0 h 165928"/>
                <a:gd name="connsiteX0" fmla="*/ 76203 w 1389964"/>
                <a:gd name="connsiteY0" fmla="*/ 0 h 170366"/>
                <a:gd name="connsiteX1" fmla="*/ 1304929 w 1389964"/>
                <a:gd name="connsiteY1" fmla="*/ 14288 h 170366"/>
                <a:gd name="connsiteX2" fmla="*/ 1271592 w 1389964"/>
                <a:gd name="connsiteY2" fmla="*/ 165928 h 170366"/>
                <a:gd name="connsiteX3" fmla="*/ 0 w 1389964"/>
                <a:gd name="connsiteY3" fmla="*/ 133144 h 170366"/>
                <a:gd name="connsiteX4" fmla="*/ 76203 w 1389964"/>
                <a:gd name="connsiteY4" fmla="*/ 0 h 170366"/>
                <a:gd name="connsiteX0" fmla="*/ 76203 w 1414958"/>
                <a:gd name="connsiteY0" fmla="*/ 0 h 165727"/>
                <a:gd name="connsiteX1" fmla="*/ 1304929 w 1414958"/>
                <a:gd name="connsiteY1" fmla="*/ 14288 h 165727"/>
                <a:gd name="connsiteX2" fmla="*/ 1354158 w 1414958"/>
                <a:gd name="connsiteY2" fmla="*/ 161169 h 165727"/>
                <a:gd name="connsiteX3" fmla="*/ 0 w 1414958"/>
                <a:gd name="connsiteY3" fmla="*/ 133144 h 165727"/>
                <a:gd name="connsiteX4" fmla="*/ 76203 w 1414958"/>
                <a:gd name="connsiteY4" fmla="*/ 0 h 165727"/>
                <a:gd name="connsiteX0" fmla="*/ 76203 w 1389953"/>
                <a:gd name="connsiteY0" fmla="*/ 0 h 165849"/>
                <a:gd name="connsiteX1" fmla="*/ 1304929 w 1389953"/>
                <a:gd name="connsiteY1" fmla="*/ 14288 h 165849"/>
                <a:gd name="connsiteX2" fmla="*/ 1354158 w 1389953"/>
                <a:gd name="connsiteY2" fmla="*/ 161169 h 165849"/>
                <a:gd name="connsiteX3" fmla="*/ 0 w 1389953"/>
                <a:gd name="connsiteY3" fmla="*/ 133144 h 165849"/>
                <a:gd name="connsiteX4" fmla="*/ 76203 w 1389953"/>
                <a:gd name="connsiteY4" fmla="*/ 0 h 165849"/>
                <a:gd name="connsiteX0" fmla="*/ 76203 w 1390963"/>
                <a:gd name="connsiteY0" fmla="*/ 0 h 157765"/>
                <a:gd name="connsiteX1" fmla="*/ 1304929 w 1390963"/>
                <a:gd name="connsiteY1" fmla="*/ 14288 h 157765"/>
                <a:gd name="connsiteX2" fmla="*/ 1356331 w 1390963"/>
                <a:gd name="connsiteY2" fmla="*/ 152846 h 157765"/>
                <a:gd name="connsiteX3" fmla="*/ 0 w 1390963"/>
                <a:gd name="connsiteY3" fmla="*/ 133144 h 157765"/>
                <a:gd name="connsiteX4" fmla="*/ 76203 w 1390963"/>
                <a:gd name="connsiteY4" fmla="*/ 0 h 157765"/>
                <a:gd name="connsiteX0" fmla="*/ 76203 w 1397388"/>
                <a:gd name="connsiteY0" fmla="*/ 0 h 152858"/>
                <a:gd name="connsiteX1" fmla="*/ 1304929 w 1397388"/>
                <a:gd name="connsiteY1" fmla="*/ 14288 h 152858"/>
                <a:gd name="connsiteX2" fmla="*/ 1356331 w 1397388"/>
                <a:gd name="connsiteY2" fmla="*/ 152846 h 152858"/>
                <a:gd name="connsiteX3" fmla="*/ 0 w 1397388"/>
                <a:gd name="connsiteY3" fmla="*/ 133144 h 152858"/>
                <a:gd name="connsiteX4" fmla="*/ 76203 w 1397388"/>
                <a:gd name="connsiteY4" fmla="*/ 0 h 152858"/>
                <a:gd name="connsiteX0" fmla="*/ 76203 w 1397388"/>
                <a:gd name="connsiteY0" fmla="*/ 0 h 152858"/>
                <a:gd name="connsiteX1" fmla="*/ 787189 w 1397388"/>
                <a:gd name="connsiteY1" fmla="*/ 55843 h 152858"/>
                <a:gd name="connsiteX2" fmla="*/ 1304929 w 1397388"/>
                <a:gd name="connsiteY2" fmla="*/ 14288 h 152858"/>
                <a:gd name="connsiteX3" fmla="*/ 1356331 w 1397388"/>
                <a:gd name="connsiteY3" fmla="*/ 152846 h 152858"/>
                <a:gd name="connsiteX4" fmla="*/ 0 w 1397388"/>
                <a:gd name="connsiteY4" fmla="*/ 133144 h 152858"/>
                <a:gd name="connsiteX5" fmla="*/ 76203 w 1397388"/>
                <a:gd name="connsiteY5" fmla="*/ 0 h 152858"/>
                <a:gd name="connsiteX0" fmla="*/ 76203 w 1397388"/>
                <a:gd name="connsiteY0" fmla="*/ 4378 h 157236"/>
                <a:gd name="connsiteX1" fmla="*/ 533257 w 1397388"/>
                <a:gd name="connsiteY1" fmla="*/ 28269 h 157236"/>
                <a:gd name="connsiteX2" fmla="*/ 787189 w 1397388"/>
                <a:gd name="connsiteY2" fmla="*/ 60221 h 157236"/>
                <a:gd name="connsiteX3" fmla="*/ 1304929 w 1397388"/>
                <a:gd name="connsiteY3" fmla="*/ 18666 h 157236"/>
                <a:gd name="connsiteX4" fmla="*/ 1356331 w 1397388"/>
                <a:gd name="connsiteY4" fmla="*/ 157224 h 157236"/>
                <a:gd name="connsiteX5" fmla="*/ 0 w 1397388"/>
                <a:gd name="connsiteY5" fmla="*/ 137522 h 157236"/>
                <a:gd name="connsiteX6" fmla="*/ 76203 w 1397388"/>
                <a:gd name="connsiteY6" fmla="*/ 4378 h 157236"/>
                <a:gd name="connsiteX0" fmla="*/ 86952 w 1397388"/>
                <a:gd name="connsiteY0" fmla="*/ 3201 h 171551"/>
                <a:gd name="connsiteX1" fmla="*/ 533257 w 1397388"/>
                <a:gd name="connsiteY1" fmla="*/ 42584 h 171551"/>
                <a:gd name="connsiteX2" fmla="*/ 787189 w 1397388"/>
                <a:gd name="connsiteY2" fmla="*/ 74536 h 171551"/>
                <a:gd name="connsiteX3" fmla="*/ 1304929 w 1397388"/>
                <a:gd name="connsiteY3" fmla="*/ 32981 h 171551"/>
                <a:gd name="connsiteX4" fmla="*/ 1356331 w 1397388"/>
                <a:gd name="connsiteY4" fmla="*/ 171539 h 171551"/>
                <a:gd name="connsiteX5" fmla="*/ 0 w 1397388"/>
                <a:gd name="connsiteY5" fmla="*/ 151837 h 171551"/>
                <a:gd name="connsiteX6" fmla="*/ 86952 w 1397388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1551"/>
                <a:gd name="connsiteX1" fmla="*/ 479515 w 1343646"/>
                <a:gd name="connsiteY1" fmla="*/ 42584 h 171551"/>
                <a:gd name="connsiteX2" fmla="*/ 733447 w 1343646"/>
                <a:gd name="connsiteY2" fmla="*/ 74536 h 171551"/>
                <a:gd name="connsiteX3" fmla="*/ 1251187 w 1343646"/>
                <a:gd name="connsiteY3" fmla="*/ 32981 h 171551"/>
                <a:gd name="connsiteX4" fmla="*/ 1302589 w 1343646"/>
                <a:gd name="connsiteY4" fmla="*/ 171539 h 171551"/>
                <a:gd name="connsiteX5" fmla="*/ 0 w 1343646"/>
                <a:gd name="connsiteY5" fmla="*/ 89873 h 171551"/>
                <a:gd name="connsiteX6" fmla="*/ 33210 w 1343646"/>
                <a:gd name="connsiteY6" fmla="*/ 3201 h 171551"/>
                <a:gd name="connsiteX0" fmla="*/ 33210 w 1343646"/>
                <a:gd name="connsiteY0" fmla="*/ 3201 h 179928"/>
                <a:gd name="connsiteX1" fmla="*/ 479515 w 1343646"/>
                <a:gd name="connsiteY1" fmla="*/ 42584 h 179928"/>
                <a:gd name="connsiteX2" fmla="*/ 733447 w 1343646"/>
                <a:gd name="connsiteY2" fmla="*/ 74536 h 179928"/>
                <a:gd name="connsiteX3" fmla="*/ 1251187 w 1343646"/>
                <a:gd name="connsiteY3" fmla="*/ 32981 h 179928"/>
                <a:gd name="connsiteX4" fmla="*/ 1302589 w 1343646"/>
                <a:gd name="connsiteY4" fmla="*/ 171539 h 179928"/>
                <a:gd name="connsiteX5" fmla="*/ 736806 w 1343646"/>
                <a:gd name="connsiteY5" fmla="*/ 160709 h 179928"/>
                <a:gd name="connsiteX6" fmla="*/ 0 w 1343646"/>
                <a:gd name="connsiteY6" fmla="*/ 89873 h 179928"/>
                <a:gd name="connsiteX7" fmla="*/ 33210 w 1343646"/>
                <a:gd name="connsiteY7" fmla="*/ 3201 h 179928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3103 h 179830"/>
                <a:gd name="connsiteX1" fmla="*/ 479515 w 1343646"/>
                <a:gd name="connsiteY1" fmla="*/ 42486 h 179830"/>
                <a:gd name="connsiteX2" fmla="*/ 739896 w 1343646"/>
                <a:gd name="connsiteY2" fmla="*/ 47305 h 179830"/>
                <a:gd name="connsiteX3" fmla="*/ 1251187 w 1343646"/>
                <a:gd name="connsiteY3" fmla="*/ 32883 h 179830"/>
                <a:gd name="connsiteX4" fmla="*/ 1302589 w 1343646"/>
                <a:gd name="connsiteY4" fmla="*/ 171441 h 179830"/>
                <a:gd name="connsiteX5" fmla="*/ 736806 w 1343646"/>
                <a:gd name="connsiteY5" fmla="*/ 160611 h 179830"/>
                <a:gd name="connsiteX6" fmla="*/ 0 w 1343646"/>
                <a:gd name="connsiteY6" fmla="*/ 89775 h 179830"/>
                <a:gd name="connsiteX7" fmla="*/ 33210 w 1343646"/>
                <a:gd name="connsiteY7" fmla="*/ 3103 h 179830"/>
                <a:gd name="connsiteX0" fmla="*/ 33210 w 1343646"/>
                <a:gd name="connsiteY0" fmla="*/ 735 h 177462"/>
                <a:gd name="connsiteX1" fmla="*/ 739896 w 1343646"/>
                <a:gd name="connsiteY1" fmla="*/ 44937 h 177462"/>
                <a:gd name="connsiteX2" fmla="*/ 1251187 w 1343646"/>
                <a:gd name="connsiteY2" fmla="*/ 30515 h 177462"/>
                <a:gd name="connsiteX3" fmla="*/ 1302589 w 1343646"/>
                <a:gd name="connsiteY3" fmla="*/ 169073 h 177462"/>
                <a:gd name="connsiteX4" fmla="*/ 736806 w 1343646"/>
                <a:gd name="connsiteY4" fmla="*/ 158243 h 177462"/>
                <a:gd name="connsiteX5" fmla="*/ 0 w 1343646"/>
                <a:gd name="connsiteY5" fmla="*/ 87407 h 177462"/>
                <a:gd name="connsiteX6" fmla="*/ 33210 w 1343646"/>
                <a:gd name="connsiteY6" fmla="*/ 735 h 177462"/>
                <a:gd name="connsiteX0" fmla="*/ 33210 w 1357663"/>
                <a:gd name="connsiteY0" fmla="*/ 735 h 177462"/>
                <a:gd name="connsiteX1" fmla="*/ 739896 w 1357663"/>
                <a:gd name="connsiteY1" fmla="*/ 44937 h 177462"/>
                <a:gd name="connsiteX2" fmla="*/ 1276983 w 1357663"/>
                <a:gd name="connsiteY2" fmla="*/ 62172 h 177462"/>
                <a:gd name="connsiteX3" fmla="*/ 1302589 w 1357663"/>
                <a:gd name="connsiteY3" fmla="*/ 169073 h 177462"/>
                <a:gd name="connsiteX4" fmla="*/ 736806 w 1357663"/>
                <a:gd name="connsiteY4" fmla="*/ 158243 h 177462"/>
                <a:gd name="connsiteX5" fmla="*/ 0 w 1357663"/>
                <a:gd name="connsiteY5" fmla="*/ 87407 h 177462"/>
                <a:gd name="connsiteX6" fmla="*/ 33210 w 1357663"/>
                <a:gd name="connsiteY6" fmla="*/ 735 h 17746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7052"/>
                <a:gd name="connsiteX1" fmla="*/ 1276983 w 1357663"/>
                <a:gd name="connsiteY1" fmla="*/ 61762 h 177052"/>
                <a:gd name="connsiteX2" fmla="*/ 1302589 w 1357663"/>
                <a:gd name="connsiteY2" fmla="*/ 168663 h 177052"/>
                <a:gd name="connsiteX3" fmla="*/ 736806 w 1357663"/>
                <a:gd name="connsiteY3" fmla="*/ 157833 h 177052"/>
                <a:gd name="connsiteX4" fmla="*/ 0 w 1357663"/>
                <a:gd name="connsiteY4" fmla="*/ 86997 h 177052"/>
                <a:gd name="connsiteX5" fmla="*/ 33210 w 1357663"/>
                <a:gd name="connsiteY5" fmla="*/ 325 h 177052"/>
                <a:gd name="connsiteX0" fmla="*/ 33210 w 1357663"/>
                <a:gd name="connsiteY0" fmla="*/ 325 h 174032"/>
                <a:gd name="connsiteX1" fmla="*/ 1276983 w 1357663"/>
                <a:gd name="connsiteY1" fmla="*/ 61762 h 174032"/>
                <a:gd name="connsiteX2" fmla="*/ 1302589 w 1357663"/>
                <a:gd name="connsiteY2" fmla="*/ 168663 h 174032"/>
                <a:gd name="connsiteX3" fmla="*/ 734547 w 1357663"/>
                <a:gd name="connsiteY3" fmla="*/ 139814 h 174032"/>
                <a:gd name="connsiteX4" fmla="*/ 0 w 1357663"/>
                <a:gd name="connsiteY4" fmla="*/ 86997 h 174032"/>
                <a:gd name="connsiteX5" fmla="*/ 33210 w 1357663"/>
                <a:gd name="connsiteY5" fmla="*/ 325 h 174032"/>
                <a:gd name="connsiteX0" fmla="*/ 33210 w 1357663"/>
                <a:gd name="connsiteY0" fmla="*/ 325 h 172573"/>
                <a:gd name="connsiteX1" fmla="*/ 1276983 w 1357663"/>
                <a:gd name="connsiteY1" fmla="*/ 61762 h 172573"/>
                <a:gd name="connsiteX2" fmla="*/ 1302589 w 1357663"/>
                <a:gd name="connsiteY2" fmla="*/ 168663 h 172573"/>
                <a:gd name="connsiteX3" fmla="*/ 732288 w 1357663"/>
                <a:gd name="connsiteY3" fmla="*/ 121795 h 172573"/>
                <a:gd name="connsiteX4" fmla="*/ 0 w 1357663"/>
                <a:gd name="connsiteY4" fmla="*/ 86997 h 172573"/>
                <a:gd name="connsiteX5" fmla="*/ 33210 w 1357663"/>
                <a:gd name="connsiteY5" fmla="*/ 325 h 172573"/>
                <a:gd name="connsiteX0" fmla="*/ 33210 w 1357663"/>
                <a:gd name="connsiteY0" fmla="*/ 325 h 172431"/>
                <a:gd name="connsiteX1" fmla="*/ 1276983 w 1357663"/>
                <a:gd name="connsiteY1" fmla="*/ 61762 h 172431"/>
                <a:gd name="connsiteX2" fmla="*/ 1302589 w 1357663"/>
                <a:gd name="connsiteY2" fmla="*/ 168663 h 172431"/>
                <a:gd name="connsiteX3" fmla="*/ 732288 w 1357663"/>
                <a:gd name="connsiteY3" fmla="*/ 121795 h 172431"/>
                <a:gd name="connsiteX4" fmla="*/ 0 w 1357663"/>
                <a:gd name="connsiteY4" fmla="*/ 86997 h 172431"/>
                <a:gd name="connsiteX5" fmla="*/ 33210 w 1357663"/>
                <a:gd name="connsiteY5" fmla="*/ 325 h 172431"/>
                <a:gd name="connsiteX0" fmla="*/ 33210 w 1357663"/>
                <a:gd name="connsiteY0" fmla="*/ 325 h 173285"/>
                <a:gd name="connsiteX1" fmla="*/ 1276983 w 1357663"/>
                <a:gd name="connsiteY1" fmla="*/ 61762 h 173285"/>
                <a:gd name="connsiteX2" fmla="*/ 1302589 w 1357663"/>
                <a:gd name="connsiteY2" fmla="*/ 168663 h 173285"/>
                <a:gd name="connsiteX3" fmla="*/ 732288 w 1357663"/>
                <a:gd name="connsiteY3" fmla="*/ 121795 h 173285"/>
                <a:gd name="connsiteX4" fmla="*/ 0 w 1357663"/>
                <a:gd name="connsiteY4" fmla="*/ 86997 h 173285"/>
                <a:gd name="connsiteX5" fmla="*/ 33210 w 1357663"/>
                <a:gd name="connsiteY5" fmla="*/ 325 h 173285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2288 w 1357663"/>
                <a:gd name="connsiteY3" fmla="*/ 121795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  <a:gd name="connsiteX0" fmla="*/ 33210 w 1357663"/>
                <a:gd name="connsiteY0" fmla="*/ 325 h 168681"/>
                <a:gd name="connsiteX1" fmla="*/ 1276983 w 1357663"/>
                <a:gd name="connsiteY1" fmla="*/ 61762 h 168681"/>
                <a:gd name="connsiteX2" fmla="*/ 1302589 w 1357663"/>
                <a:gd name="connsiteY2" fmla="*/ 168663 h 168681"/>
                <a:gd name="connsiteX3" fmla="*/ 730593 w 1357663"/>
                <a:gd name="connsiteY3" fmla="*/ 108281 h 168681"/>
                <a:gd name="connsiteX4" fmla="*/ 0 w 1357663"/>
                <a:gd name="connsiteY4" fmla="*/ 86997 h 168681"/>
                <a:gd name="connsiteX5" fmla="*/ 33210 w 1357663"/>
                <a:gd name="connsiteY5" fmla="*/ 325 h 1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7663" h="168681">
                  <a:moveTo>
                    <a:pt x="33210" y="325"/>
                  </a:moveTo>
                  <a:cubicBezTo>
                    <a:pt x="246040" y="-3881"/>
                    <a:pt x="1065420" y="33706"/>
                    <a:pt x="1276983" y="61762"/>
                  </a:cubicBezTo>
                  <a:cubicBezTo>
                    <a:pt x="1415377" y="94180"/>
                    <a:pt x="1342195" y="170025"/>
                    <a:pt x="1302589" y="168663"/>
                  </a:cubicBezTo>
                  <a:cubicBezTo>
                    <a:pt x="1173112" y="144375"/>
                    <a:pt x="1065588" y="132780"/>
                    <a:pt x="730593" y="108281"/>
                  </a:cubicBezTo>
                  <a:cubicBezTo>
                    <a:pt x="64005" y="72453"/>
                    <a:pt x="117714" y="110343"/>
                    <a:pt x="0" y="86997"/>
                  </a:cubicBezTo>
                  <a:lnTo>
                    <a:pt x="33210" y="325"/>
                  </a:lnTo>
                  <a:close/>
                </a:path>
              </a:pathLst>
            </a:custGeom>
            <a:grpFill/>
            <a:ln>
              <a:solidFill>
                <a:srgbClr val="B5B4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625640"/>
              <a:endParaRPr lang="en-US" sz="3202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984B684-F593-4050-93A6-0CC37D3FE608}"/>
              </a:ext>
            </a:extLst>
          </p:cNvPr>
          <p:cNvGrpSpPr/>
          <p:nvPr/>
        </p:nvGrpSpPr>
        <p:grpSpPr>
          <a:xfrm>
            <a:off x="355509" y="4723821"/>
            <a:ext cx="4023705" cy="4969040"/>
            <a:chOff x="6785" y="6327461"/>
            <a:chExt cx="2800272" cy="3458172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CCFDAFE-8CC4-4C67-B8B9-0F199780A7AC}"/>
                </a:ext>
              </a:extLst>
            </p:cNvPr>
            <p:cNvGrpSpPr/>
            <p:nvPr/>
          </p:nvGrpSpPr>
          <p:grpSpPr>
            <a:xfrm>
              <a:off x="6785" y="6327461"/>
              <a:ext cx="2800272" cy="3458172"/>
              <a:chOff x="-704602" y="7974105"/>
              <a:chExt cx="3612662" cy="4461425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F9754BF-C31A-4F53-9DB0-6C44850F98BB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F51075E-9A7A-44AC-87FD-6BCF51B17BBD}"/>
                  </a:ext>
                </a:extLst>
              </p:cNvPr>
              <p:cNvGrpSpPr/>
              <p:nvPr/>
            </p:nvGrpSpPr>
            <p:grpSpPr>
              <a:xfrm>
                <a:off x="-547106" y="7974105"/>
                <a:ext cx="3455166" cy="4461425"/>
                <a:chOff x="-547106" y="7974105"/>
                <a:chExt cx="3455166" cy="4461425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0B7744A-AF15-4BF2-889B-47B0E7CFE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2D2010C-03F6-4AC7-8BC1-07CD20ED49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7A8D13A-DABF-4A6D-B339-EE4DCACB66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EDDEE79-3B86-4E43-B591-53B2D8ABB7B6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57DCED7-51B4-45EC-8475-34B36CE869C0}"/>
                    </a:ext>
                  </a:extLst>
                </p:cNvPr>
                <p:cNvSpPr/>
                <p:nvPr/>
              </p:nvSpPr>
              <p:spPr>
                <a:xfrm>
                  <a:off x="1172175" y="922437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C71AFA5B-EB7A-4B9D-B3CF-37F4519AA583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Rectangle: Top Corners Rounded 44">
                  <a:extLst>
                    <a:ext uri="{FF2B5EF4-FFF2-40B4-BE49-F238E27FC236}">
                      <a16:creationId xmlns:a16="http://schemas.microsoft.com/office/drawing/2014/main" id="{4B0C2B8B-12B8-40E1-8967-6C72473743EF}"/>
                    </a:ext>
                  </a:extLst>
                </p:cNvPr>
                <p:cNvSpPr/>
                <p:nvPr/>
              </p:nvSpPr>
              <p:spPr>
                <a:xfrm>
                  <a:off x="1741470" y="1223522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3856D007-3B21-4410-8EFD-DC0509041305}"/>
                    </a:ext>
                  </a:extLst>
                </p:cNvPr>
                <p:cNvSpPr/>
                <p:nvPr/>
              </p:nvSpPr>
              <p:spPr>
                <a:xfrm rot="18945596">
                  <a:off x="795109" y="991680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F1C85D1-C262-44B5-8A58-F51E3CEC874B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DDCA25A-87EE-40B1-88F5-9FF7E73DC308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CBDF0E9F-B94C-4CDA-A730-F2628BC99DDE}"/>
                    </a:ext>
                  </a:extLst>
                </p:cNvPr>
                <p:cNvSpPr/>
                <p:nvPr/>
              </p:nvSpPr>
              <p:spPr>
                <a:xfrm>
                  <a:off x="1289072" y="9339524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A280214C-5651-46EA-BF06-ACA1BCC3BC56}"/>
                    </a:ext>
                  </a:extLst>
                </p:cNvPr>
                <p:cNvSpPr/>
                <p:nvPr/>
              </p:nvSpPr>
              <p:spPr>
                <a:xfrm>
                  <a:off x="2041355" y="928898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088266BF-03D3-48F2-812B-8D5E9A9085DA}"/>
                    </a:ext>
                  </a:extLst>
                </p:cNvPr>
                <p:cNvSpPr/>
                <p:nvPr/>
              </p:nvSpPr>
              <p:spPr>
                <a:xfrm rot="20734271">
                  <a:off x="-547106" y="7974105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529A516E-E3E1-49C6-812B-735F9D6D2EA5}"/>
                    </a:ext>
                  </a:extLst>
                </p:cNvPr>
                <p:cNvSpPr/>
                <p:nvPr/>
              </p:nvSpPr>
              <p:spPr>
                <a:xfrm rot="1692869">
                  <a:off x="913717" y="8242589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1C874-78F1-47A0-9287-DDB4D56953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13682C4B-5D39-4FEB-8180-61140488A4F4}"/>
                    </a:ext>
                  </a:extLst>
                </p:cNvPr>
                <p:cNvSpPr/>
                <p:nvPr/>
              </p:nvSpPr>
              <p:spPr>
                <a:xfrm rot="6513743" flipH="1">
                  <a:off x="2121117" y="10046194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17AB76D-1048-43EC-8ED6-47A664BE4B0E}"/>
                </a:ext>
              </a:extLst>
            </p:cNvPr>
            <p:cNvSpPr/>
            <p:nvPr/>
          </p:nvSpPr>
          <p:spPr>
            <a:xfrm rot="784183">
              <a:off x="273068" y="6573493"/>
              <a:ext cx="1326703" cy="1930464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5FFE72E-E3C7-47BE-8C76-7642AE0F182B}"/>
              </a:ext>
            </a:extLst>
          </p:cNvPr>
          <p:cNvGrpSpPr/>
          <p:nvPr/>
        </p:nvGrpSpPr>
        <p:grpSpPr>
          <a:xfrm>
            <a:off x="11463932" y="4591581"/>
            <a:ext cx="2397087" cy="3119748"/>
            <a:chOff x="3866971" y="6327657"/>
            <a:chExt cx="2661978" cy="3464498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5CDE097-C016-4B0A-AB30-A0F0B2509CDD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449184"/>
              <a:chOff x="-704602" y="7985701"/>
              <a:chExt cx="3434247" cy="4449829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FC8541-67C9-4B79-A637-671F2646482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69DE7A29-A94D-44CE-A750-9B8323441D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3951532"/>
                <a:chOff x="-229676" y="8483998"/>
                <a:chExt cx="2959321" cy="3951532"/>
              </a:xfrm>
            </p:grpSpPr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B6F176F-7CAF-4BF8-8B73-68E628F986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48D0750D-41A1-44DD-9A2A-C45E65571F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90F1199-B756-4FD5-BAFD-E9AFAD452E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C4131F08-EFD5-4A5D-BE16-77AB43BD591B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5A3EEB8B-958A-4883-A82A-ECD4A5DD4B34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Rectangle: Top Corners Rounded 94">
                  <a:extLst>
                    <a:ext uri="{FF2B5EF4-FFF2-40B4-BE49-F238E27FC236}">
                      <a16:creationId xmlns:a16="http://schemas.microsoft.com/office/drawing/2014/main" id="{510B5AC7-E3D7-4BDF-9408-34676DB3C4D1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Rectangle: Top Corners Rounded 95">
                  <a:extLst>
                    <a:ext uri="{FF2B5EF4-FFF2-40B4-BE49-F238E27FC236}">
                      <a16:creationId xmlns:a16="http://schemas.microsoft.com/office/drawing/2014/main" id="{847BBC30-021B-4D29-9DBA-848025348EE4}"/>
                    </a:ext>
                  </a:extLst>
                </p:cNvPr>
                <p:cNvSpPr/>
                <p:nvPr/>
              </p:nvSpPr>
              <p:spPr>
                <a:xfrm>
                  <a:off x="1741470" y="1223522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3F7E1BD-2DE0-4A25-8CB7-C1E9835AB812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CB5A0637-BD9D-494D-BC40-8DAE5459CDC7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B06BB5E-D94A-49A1-9B82-0BC9CC1D7A71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E7FFEC6B-BA1E-4489-AD90-55A46979791B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59A63D9-A13F-4D89-885F-7DD1D8BD0196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3094B0F-A783-4216-A606-6CFBE1E21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44352886-7A55-4805-82BD-B7AC435D51F0}"/>
                  </a:ext>
                </a:extLst>
              </p:cNvPr>
              <p:cNvSpPr/>
              <p:nvPr/>
            </p:nvSpPr>
            <p:spPr>
              <a:xfrm>
                <a:off x="1434892" y="10072407"/>
                <a:ext cx="353980" cy="132856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E92D312-0D8A-4F30-B244-6FEF39E762F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529E1DD-DA59-4AF5-95C8-EA35FEE1BE2A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E7AC1D-7884-4D7E-AE1C-05432E84D5D0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1C7EA2BD-24A7-439E-9C9A-8AF868A6E14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C66DF79-7551-4E49-8987-44D1F889DD93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4A6BEB5-7785-4B62-BD41-03B2A5D0CB9C}"/>
              </a:ext>
            </a:extLst>
          </p:cNvPr>
          <p:cNvGrpSpPr/>
          <p:nvPr/>
        </p:nvGrpSpPr>
        <p:grpSpPr>
          <a:xfrm>
            <a:off x="2371798" y="7167754"/>
            <a:ext cx="5662695" cy="6226814"/>
            <a:chOff x="1643240" y="8082239"/>
            <a:chExt cx="3423229" cy="376425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E731AED-17D0-4A4D-961E-B0B110A1E20B}"/>
                </a:ext>
              </a:extLst>
            </p:cNvPr>
            <p:cNvGrpSpPr/>
            <p:nvPr/>
          </p:nvGrpSpPr>
          <p:grpSpPr>
            <a:xfrm>
              <a:off x="1643240" y="8295610"/>
              <a:ext cx="3423229" cy="3550881"/>
              <a:chOff x="5070754" y="3442366"/>
              <a:chExt cx="2453387" cy="2497442"/>
            </a:xfrm>
          </p:grpSpPr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C41E8CE2-39A0-4F0D-AFEE-4BC27F6207B3}"/>
                  </a:ext>
                </a:extLst>
              </p:cNvPr>
              <p:cNvSpPr/>
              <p:nvPr/>
            </p:nvSpPr>
            <p:spPr>
              <a:xfrm>
                <a:off x="6212891" y="3792259"/>
                <a:ext cx="129590" cy="1259476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6B23CCE-DDF7-4B84-AC64-3FC672F83596}"/>
                  </a:ext>
                </a:extLst>
              </p:cNvPr>
              <p:cNvSpPr/>
              <p:nvPr/>
            </p:nvSpPr>
            <p:spPr>
              <a:xfrm>
                <a:off x="5812367" y="5491273"/>
                <a:ext cx="974673" cy="448535"/>
              </a:xfrm>
              <a:prstGeom prst="ellipse">
                <a:avLst/>
              </a:prstGeom>
              <a:solidFill>
                <a:srgbClr val="FBF4D8"/>
              </a:solidFill>
              <a:ln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E91AD2C3-D084-4DD1-BDBB-9BDDCC7EBB74}"/>
                  </a:ext>
                </a:extLst>
              </p:cNvPr>
              <p:cNvSpPr/>
              <p:nvPr/>
            </p:nvSpPr>
            <p:spPr>
              <a:xfrm>
                <a:off x="6149019" y="5368543"/>
                <a:ext cx="263478" cy="2777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C20E0C7-8AC1-4A35-B215-009A51351F56}"/>
                  </a:ext>
                </a:extLst>
              </p:cNvPr>
              <p:cNvSpPr/>
              <p:nvPr/>
            </p:nvSpPr>
            <p:spPr>
              <a:xfrm>
                <a:off x="6177737" y="5173359"/>
                <a:ext cx="215360" cy="22703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FC343E00-0442-49D8-9223-5A555DA250BC}"/>
                  </a:ext>
                </a:extLst>
              </p:cNvPr>
              <p:cNvSpPr/>
              <p:nvPr/>
            </p:nvSpPr>
            <p:spPr>
              <a:xfrm>
                <a:off x="6209808" y="5041586"/>
                <a:ext cx="135756" cy="14311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3735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A77E788A-1D99-43FF-846F-8C65D39F773D}"/>
                  </a:ext>
                </a:extLst>
              </p:cNvPr>
              <p:cNvSpPr/>
              <p:nvPr/>
            </p:nvSpPr>
            <p:spPr>
              <a:xfrm>
                <a:off x="5082794" y="3459043"/>
                <a:ext cx="2441347" cy="323788"/>
              </a:xfrm>
              <a:prstGeom prst="ellipse">
                <a:avLst/>
              </a:prstGeom>
              <a:noFill/>
              <a:ln w="76200">
                <a:solidFill>
                  <a:srgbClr val="2F18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9F5C6442-9C4F-47D6-8EE7-51DA0FC72687}"/>
                  </a:ext>
                </a:extLst>
              </p:cNvPr>
              <p:cNvSpPr/>
              <p:nvPr/>
            </p:nvSpPr>
            <p:spPr>
              <a:xfrm>
                <a:off x="5070754" y="3442366"/>
                <a:ext cx="2443685" cy="323869"/>
              </a:xfrm>
              <a:prstGeom prst="ellipse">
                <a:avLst/>
              </a:prstGeom>
              <a:solidFill>
                <a:srgbClr val="FBF4D8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2560" tIns="81282" rIns="162560" bIns="81282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2" dirty="0"/>
              </a:p>
            </p:txBody>
          </p:sp>
        </p:grp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A2A6603B-1C99-46B3-B564-2A5B67664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 flipH="1">
              <a:off x="2104504" y="8082239"/>
              <a:ext cx="828623" cy="598359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40D83D59-827C-4BE2-B575-B352B1094F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48828" y1="84505" x2="47852" y2="72396"/>
                          <a14:backgroundMark x1="75781" y1="87760" x2="75781" y2="87760"/>
                          <a14:backgroundMark x1="73633" y1="86979" x2="73633" y2="86979"/>
                          <a14:backgroundMark x1="73633" y1="86979" x2="73633" y2="86979"/>
                          <a14:backgroundMark x1="71289" y1="87500" x2="71289" y2="87500"/>
                          <a14:backgroundMark x1="71289" y1="87500" x2="71289" y2="87500"/>
                          <a14:backgroundMark x1="71289" y1="87500" x2="42188" y2="93099"/>
                          <a14:backgroundMark x1="47070" y1="93099" x2="75977" y2="87500"/>
                          <a14:backgroundMark x1="72266" y1="88802" x2="81055" y2="85026"/>
                          <a14:backgroundMark x1="80273" y1="85026" x2="47070" y2="93359"/>
                          <a14:backgroundMark x1="47070" y1="93359" x2="21094" y2="83464"/>
                          <a14:backgroundMark x1="47070" y1="89323" x2="47070" y2="89323"/>
                          <a14:backgroundMark x1="52539" y1="89323" x2="52539" y2="89323"/>
                          <a14:backgroundMark x1="59375" y1="90234" x2="59375" y2="90234"/>
                          <a14:backgroundMark x1="38281" y1="89974" x2="40039" y2="88802"/>
                          <a14:backgroundMark x1="42773" y1="89323" x2="42773" y2="89323"/>
                        </a14:backgroundRemoval>
                      </a14:imgEffect>
                    </a14:imgLayer>
                  </a14:imgProps>
                </a:ext>
              </a:extLst>
            </a:blip>
            <a:srcRect l="13407" t="57533" r="15650" b="8314"/>
            <a:stretch/>
          </p:blipFill>
          <p:spPr>
            <a:xfrm>
              <a:off x="4024096" y="8172192"/>
              <a:ext cx="708815" cy="511844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34" name="Arc 133">
            <a:extLst>
              <a:ext uri="{FF2B5EF4-FFF2-40B4-BE49-F238E27FC236}">
                <a16:creationId xmlns:a16="http://schemas.microsoft.com/office/drawing/2014/main" id="{74C5D374-DDE4-4EBA-8AC5-54913E038F54}"/>
              </a:ext>
            </a:extLst>
          </p:cNvPr>
          <p:cNvSpPr/>
          <p:nvPr/>
        </p:nvSpPr>
        <p:spPr>
          <a:xfrm rot="19401305">
            <a:off x="2341163" y="6030243"/>
            <a:ext cx="359019" cy="21284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Arc 134">
            <a:extLst>
              <a:ext uri="{FF2B5EF4-FFF2-40B4-BE49-F238E27FC236}">
                <a16:creationId xmlns:a16="http://schemas.microsoft.com/office/drawing/2014/main" id="{CD87C400-857F-4509-BF4C-9AF8C4E0C50C}"/>
              </a:ext>
            </a:extLst>
          </p:cNvPr>
          <p:cNvSpPr/>
          <p:nvPr/>
        </p:nvSpPr>
        <p:spPr>
          <a:xfrm rot="20461090">
            <a:off x="3112350" y="5853955"/>
            <a:ext cx="359019" cy="180986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6" name="emojimouth">
            <a:hlinkClick r:id="" action="ppaction://media"/>
            <a:extLst>
              <a:ext uri="{FF2B5EF4-FFF2-40B4-BE49-F238E27FC236}">
                <a16:creationId xmlns:a16="http://schemas.microsoft.com/office/drawing/2014/main" id="{C0C6B670-006F-4B07-AF36-33DEC0F253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9"/>
          <a:srcRect l="47529" t="18259" r="41262" b="68965"/>
          <a:stretch/>
        </p:blipFill>
        <p:spPr>
          <a:xfrm>
            <a:off x="2800717" y="6920902"/>
            <a:ext cx="598849" cy="383947"/>
          </a:xfrm>
          <a:prstGeom prst="rect">
            <a:avLst/>
          </a:prstGeom>
        </p:spPr>
      </p:pic>
      <p:pic>
        <p:nvPicPr>
          <p:cNvPr id="15" name="AIVoiceGenerator_com_9-12-2024T23_29_11_ H">
            <a:hlinkClick r:id="" action="ppaction://media"/>
            <a:extLst>
              <a:ext uri="{FF2B5EF4-FFF2-40B4-BE49-F238E27FC236}">
                <a16:creationId xmlns:a16="http://schemas.microsoft.com/office/drawing/2014/main" id="{EC948F93-BAD5-473E-81D8-A87905904E5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12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048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8</Words>
  <Application>Microsoft Office PowerPoint</Application>
  <PresentationFormat>Widescreen</PresentationFormat>
  <Paragraphs>2</Paragraphs>
  <Slides>12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</dc:creator>
  <cp:lastModifiedBy>Fatima</cp:lastModifiedBy>
  <cp:revision>21</cp:revision>
  <dcterms:created xsi:type="dcterms:W3CDTF">2024-12-09T18:19:00Z</dcterms:created>
  <dcterms:modified xsi:type="dcterms:W3CDTF">2024-12-09T21:21:02Z</dcterms:modified>
</cp:coreProperties>
</file>

<file path=docProps/thumbnail.jpeg>
</file>